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8"/>
  </p:notesMasterIdLst>
  <p:sldIdLst>
    <p:sldId id="276" r:id="rId5"/>
    <p:sldId id="283" r:id="rId6"/>
    <p:sldId id="298" r:id="rId7"/>
    <p:sldId id="301" r:id="rId8"/>
    <p:sldId id="279" r:id="rId9"/>
    <p:sldId id="296" r:id="rId10"/>
    <p:sldId id="297" r:id="rId11"/>
    <p:sldId id="303" r:id="rId12"/>
    <p:sldId id="299" r:id="rId13"/>
    <p:sldId id="300" r:id="rId14"/>
    <p:sldId id="302" r:id="rId15"/>
    <p:sldId id="304" r:id="rId16"/>
    <p:sldId id="28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7EAC03-1665-A6F2-FC97-17BEFF2A0EE8}" name="Addie ter Steege - Smeijers" initials="At" userId="S::A.terSteege-Smeijers@philadelphia.nl::354757af-286d-4977-99ae-853d5c41608e" providerId="AD"/>
  <p188:author id="{05F4C092-361B-BF1B-6F03-10D60F76F10B}" name="Jan Rooijmans - Kous" initials="JK" userId="S::jan.rooijmans-kous@philadelphia.nl::cefdfc17-4d23-4289-9a16-9f06fa8f61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eke Westmeijer" initials="MW" lastIdx="37" clrIdx="0">
    <p:extLst>
      <p:ext uri="{19B8F6BF-5375-455C-9EA6-DF929625EA0E}">
        <p15:presenceInfo xmlns:p15="http://schemas.microsoft.com/office/powerpoint/2012/main" userId="Mieke Westmeijer" providerId="None"/>
      </p:ext>
    </p:extLst>
  </p:cmAuthor>
  <p:cmAuthor id="2" name="Mieke Westmeijer" initials="MW [2]" lastIdx="1" clrIdx="1">
    <p:extLst>
      <p:ext uri="{19B8F6BF-5375-455C-9EA6-DF929625EA0E}">
        <p15:presenceInfo xmlns:p15="http://schemas.microsoft.com/office/powerpoint/2012/main" userId="S-1-12-1-512801799-1274009029-51902102-468034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68A"/>
    <a:srgbClr val="EF7B31"/>
    <a:srgbClr val="94D600"/>
    <a:srgbClr val="EC8CCF"/>
    <a:srgbClr val="E040AF"/>
    <a:srgbClr val="00A990"/>
    <a:srgbClr val="997CAF"/>
    <a:srgbClr val="0075C9"/>
    <a:srgbClr val="FFFFFF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DF476-5D5C-E9A3-BD91-274FBECC1836}" v="19" dt="2025-05-20T09:56:56.409"/>
    <p1510:client id="{465F6774-07F2-3175-8488-DDE00E2DEB59}" v="3" dt="2025-05-20T07:58:0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die ter Steege - Smeijers" userId="354757af-286d-4977-99ae-853d5c41608e" providerId="ADAL" clId="{9D6624EE-3DA4-49BB-B8C6-CE9D0F002285}"/>
    <pc:docChg chg="custSel modSld sldOrd">
      <pc:chgData name="Addie ter Steege - Smeijers" userId="354757af-286d-4977-99ae-853d5c41608e" providerId="ADAL" clId="{9D6624EE-3DA4-49BB-B8C6-CE9D0F002285}" dt="2025-05-13T06:58:50.101" v="324" actId="20577"/>
      <pc:docMkLst>
        <pc:docMk/>
      </pc:docMkLst>
      <pc:sldChg chg="modSp mod">
        <pc:chgData name="Addie ter Steege - Smeijers" userId="354757af-286d-4977-99ae-853d5c41608e" providerId="ADAL" clId="{9D6624EE-3DA4-49BB-B8C6-CE9D0F002285}" dt="2025-05-12T12:12:30.920" v="0" actId="167"/>
        <pc:sldMkLst>
          <pc:docMk/>
          <pc:sldMk cId="1515233733" sldId="283"/>
        </pc:sldMkLst>
        <pc:picChg chg="ord">
          <ac:chgData name="Addie ter Steege - Smeijers" userId="354757af-286d-4977-99ae-853d5c41608e" providerId="ADAL" clId="{9D6624EE-3DA4-49BB-B8C6-CE9D0F002285}" dt="2025-05-12T12:12:30.920" v="0" actId="167"/>
          <ac:picMkLst>
            <pc:docMk/>
            <pc:sldMk cId="1515233733" sldId="283"/>
            <ac:picMk id="6" creationId="{F85C7BF3-7E8C-4A58-225B-6F97FBDBD389}"/>
          </ac:picMkLst>
        </pc:picChg>
      </pc:sldChg>
      <pc:sldChg chg="ord">
        <pc:chgData name="Addie ter Steege - Smeijers" userId="354757af-286d-4977-99ae-853d5c41608e" providerId="ADAL" clId="{9D6624EE-3DA4-49BB-B8C6-CE9D0F002285}" dt="2025-05-12T12:14:10.956" v="2"/>
        <pc:sldMkLst>
          <pc:docMk/>
          <pc:sldMk cId="3529836896" sldId="298"/>
        </pc:sldMkLst>
      </pc:sldChg>
      <pc:sldChg chg="modSp mod">
        <pc:chgData name="Addie ter Steege - Smeijers" userId="354757af-286d-4977-99ae-853d5c41608e" providerId="ADAL" clId="{9D6624EE-3DA4-49BB-B8C6-CE9D0F002285}" dt="2025-05-13T06:58:50.101" v="324" actId="20577"/>
        <pc:sldMkLst>
          <pc:docMk/>
          <pc:sldMk cId="3007039283" sldId="299"/>
        </pc:sldMkLst>
        <pc:spChg chg="mod">
          <ac:chgData name="Addie ter Steege - Smeijers" userId="354757af-286d-4977-99ae-853d5c41608e" providerId="ADAL" clId="{9D6624EE-3DA4-49BB-B8C6-CE9D0F002285}" dt="2025-05-13T06:58:50.101" v="324" actId="20577"/>
          <ac:spMkLst>
            <pc:docMk/>
            <pc:sldMk cId="3007039283" sldId="299"/>
            <ac:spMk id="6" creationId="{A87CC96E-ED4B-8B3F-70E4-052CC534D3FD}"/>
          </ac:spMkLst>
        </pc:spChg>
      </pc:sldChg>
      <pc:sldChg chg="modSp mod ord">
        <pc:chgData name="Addie ter Steege - Smeijers" userId="354757af-286d-4977-99ae-853d5c41608e" providerId="ADAL" clId="{9D6624EE-3DA4-49BB-B8C6-CE9D0F002285}" dt="2025-05-13T06:58:30.811" v="266" actId="313"/>
        <pc:sldMkLst>
          <pc:docMk/>
          <pc:sldMk cId="3081528551" sldId="300"/>
        </pc:sldMkLst>
        <pc:spChg chg="mod">
          <ac:chgData name="Addie ter Steege - Smeijers" userId="354757af-286d-4977-99ae-853d5c41608e" providerId="ADAL" clId="{9D6624EE-3DA4-49BB-B8C6-CE9D0F002285}" dt="2025-05-13T06:58:30.811" v="266" actId="313"/>
          <ac:spMkLst>
            <pc:docMk/>
            <pc:sldMk cId="3081528551" sldId="300"/>
            <ac:spMk id="6" creationId="{E4A4717A-6073-DF08-8DEA-83D83A45B52D}"/>
          </ac:spMkLst>
        </pc:spChg>
      </pc:sldChg>
    </pc:docChg>
  </pc:docChgLst>
  <pc:docChgLst>
    <pc:chgData name="Addie ter Steege - Smeijers" userId="S::a.tersteege-smeijers@philadelphia.nl::354757af-286d-4977-99ae-853d5c41608e" providerId="AD" clId="Web-{0565B033-F630-24F0-C198-B8A020511978}"/>
    <pc:docChg chg="addSld delSld modSld">
      <pc:chgData name="Addie ter Steege - Smeijers" userId="S::a.tersteege-smeijers@philadelphia.nl::354757af-286d-4977-99ae-853d5c41608e" providerId="AD" clId="Web-{0565B033-F630-24F0-C198-B8A020511978}" dt="2025-05-13T08:56:47.272" v="280" actId="20577"/>
      <pc:docMkLst>
        <pc:docMk/>
      </pc:docMkLst>
      <pc:sldChg chg="del">
        <pc:chgData name="Addie ter Steege - Smeijers" userId="S::a.tersteege-smeijers@philadelphia.nl::354757af-286d-4977-99ae-853d5c41608e" providerId="AD" clId="Web-{0565B033-F630-24F0-C198-B8A020511978}" dt="2025-05-13T08:36:14.567" v="1"/>
        <pc:sldMkLst>
          <pc:docMk/>
          <pc:sldMk cId="485814925" sldId="278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06.551" v="0"/>
        <pc:sldMkLst>
          <pc:docMk/>
          <pc:sldMk cId="1489523770" sldId="282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22.051" v="3"/>
        <pc:sldMkLst>
          <pc:docMk/>
          <pc:sldMk cId="2303123284" sldId="284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48.989" v="12"/>
        <pc:sldMkLst>
          <pc:docMk/>
          <pc:sldMk cId="2366417218" sldId="285"/>
        </pc:sldMkLst>
      </pc:sldChg>
      <pc:sldChg chg="delSp modSp">
        <pc:chgData name="Addie ter Steege - Smeijers" userId="S::a.tersteege-smeijers@philadelphia.nl::354757af-286d-4977-99ae-853d5c41608e" providerId="AD" clId="Web-{0565B033-F630-24F0-C198-B8A020511978}" dt="2025-05-13T08:37:10.677" v="29"/>
        <pc:sldMkLst>
          <pc:docMk/>
          <pc:sldMk cId="3582825012" sldId="286"/>
        </pc:sldMkLst>
        <pc:spChg chg="del mod">
          <ac:chgData name="Addie ter Steege - Smeijers" userId="S::a.tersteege-smeijers@philadelphia.nl::354757af-286d-4977-99ae-853d5c41608e" providerId="AD" clId="Web-{0565B033-F630-24F0-C198-B8A020511978}" dt="2025-05-13T08:36:59.755" v="18"/>
          <ac:spMkLst>
            <pc:docMk/>
            <pc:sldMk cId="3582825012" sldId="286"/>
            <ac:spMk id="4" creationId="{3B3CB8E2-D74E-F9F4-CA77-0756DE95E96D}"/>
          </ac:spMkLst>
        </pc:spChg>
        <pc:spChg chg="del mod">
          <ac:chgData name="Addie ter Steege - Smeijers" userId="S::a.tersteege-smeijers@philadelphia.nl::354757af-286d-4977-99ae-853d5c41608e" providerId="AD" clId="Web-{0565B033-F630-24F0-C198-B8A020511978}" dt="2025-05-13T08:37:10.677" v="29"/>
          <ac:spMkLst>
            <pc:docMk/>
            <pc:sldMk cId="3582825012" sldId="286"/>
            <ac:spMk id="18" creationId="{4F6C647B-E75F-77C6-C2D3-66B1866331E8}"/>
          </ac:spMkLst>
        </pc:spChg>
        <pc:spChg chg="del mod">
          <ac:chgData name="Addie ter Steege - Smeijers" userId="S::a.tersteege-smeijers@philadelphia.nl::354757af-286d-4977-99ae-853d5c41608e" providerId="AD" clId="Web-{0565B033-F630-24F0-C198-B8A020511978}" dt="2025-05-13T08:37:03.380" v="24"/>
          <ac:spMkLst>
            <pc:docMk/>
            <pc:sldMk cId="3582825012" sldId="286"/>
            <ac:spMk id="20" creationId="{97170B34-61DA-3FF6-36BC-D9D08F3D7EB9}"/>
          </ac:spMkLst>
        </pc:spChg>
      </pc:sldChg>
      <pc:sldChg chg="del">
        <pc:chgData name="Addie ter Steege - Smeijers" userId="S::a.tersteege-smeijers@philadelphia.nl::354757af-286d-4977-99ae-853d5c41608e" providerId="AD" clId="Web-{0565B033-F630-24F0-C198-B8A020511978}" dt="2025-05-13T08:36:24.692" v="4"/>
        <pc:sldMkLst>
          <pc:docMk/>
          <pc:sldMk cId="3159819901" sldId="287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27.505" v="5"/>
        <pc:sldMkLst>
          <pc:docMk/>
          <pc:sldMk cId="1091601685" sldId="288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30.067" v="6"/>
        <pc:sldMkLst>
          <pc:docMk/>
          <pc:sldMk cId="1983668191" sldId="289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32.114" v="7"/>
        <pc:sldMkLst>
          <pc:docMk/>
          <pc:sldMk cId="1449924271" sldId="290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34.536" v="8"/>
        <pc:sldMkLst>
          <pc:docMk/>
          <pc:sldMk cId="1509587945" sldId="291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37.098" v="9"/>
        <pc:sldMkLst>
          <pc:docMk/>
          <pc:sldMk cId="3211206972" sldId="292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40.661" v="10"/>
        <pc:sldMkLst>
          <pc:docMk/>
          <pc:sldMk cId="743576059" sldId="293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43.333" v="11"/>
        <pc:sldMkLst>
          <pc:docMk/>
          <pc:sldMk cId="1388427502" sldId="294"/>
        </pc:sldMkLst>
      </pc:sldChg>
      <pc:sldChg chg="del">
        <pc:chgData name="Addie ter Steege - Smeijers" userId="S::a.tersteege-smeijers@philadelphia.nl::354757af-286d-4977-99ae-853d5c41608e" providerId="AD" clId="Web-{0565B033-F630-24F0-C198-B8A020511978}" dt="2025-05-13T08:36:18.129" v="2"/>
        <pc:sldMkLst>
          <pc:docMk/>
          <pc:sldMk cId="2345978211" sldId="295"/>
        </pc:sldMkLst>
      </pc:sldChg>
      <pc:sldChg chg="modSp add replId">
        <pc:chgData name="Addie ter Steege - Smeijers" userId="S::a.tersteege-smeijers@philadelphia.nl::354757af-286d-4977-99ae-853d5c41608e" providerId="AD" clId="Web-{0565B033-F630-24F0-C198-B8A020511978}" dt="2025-05-13T08:56:47.272" v="280" actId="20577"/>
        <pc:sldMkLst>
          <pc:docMk/>
          <pc:sldMk cId="3491823222" sldId="302"/>
        </pc:sldMkLst>
        <pc:spChg chg="mod">
          <ac:chgData name="Addie ter Steege - Smeijers" userId="S::a.tersteege-smeijers@philadelphia.nl::354757af-286d-4977-99ae-853d5c41608e" providerId="AD" clId="Web-{0565B033-F630-24F0-C198-B8A020511978}" dt="2025-05-13T08:37:30.256" v="42" actId="20577"/>
          <ac:spMkLst>
            <pc:docMk/>
            <pc:sldMk cId="3491823222" sldId="302"/>
            <ac:spMk id="2" creationId="{C2C75842-B6AE-4DEF-777D-0FF0BA550132}"/>
          </ac:spMkLst>
        </pc:spChg>
        <pc:spChg chg="mod">
          <ac:chgData name="Addie ter Steege - Smeijers" userId="S::a.tersteege-smeijers@philadelphia.nl::354757af-286d-4977-99ae-853d5c41608e" providerId="AD" clId="Web-{0565B033-F630-24F0-C198-B8A020511978}" dt="2025-05-13T08:56:47.272" v="280" actId="20577"/>
          <ac:spMkLst>
            <pc:docMk/>
            <pc:sldMk cId="3491823222" sldId="302"/>
            <ac:spMk id="6" creationId="{374217B4-ABF6-0714-518D-ED865A182FE3}"/>
          </ac:spMkLst>
        </pc:spChg>
      </pc:sldChg>
    </pc:docChg>
  </pc:docChgLst>
  <pc:docChgLst>
    <pc:chgData name="Jan Rooijmans - Kous" userId="S::jan.rooijmans-kous@philadelphia.nl::cefdfc17-4d23-4289-9a16-9f06fa8f6199" providerId="AD" clId="Web-{3A96D502-0811-F97B-9819-EE008195ECDD}"/>
    <pc:docChg chg="addSld modSld">
      <pc:chgData name="Jan Rooijmans - Kous" userId="S::jan.rooijmans-kous@philadelphia.nl::cefdfc17-4d23-4289-9a16-9f06fa8f6199" providerId="AD" clId="Web-{3A96D502-0811-F97B-9819-EE008195ECDD}" dt="2025-01-07T16:56:51.278" v="176" actId="20577"/>
      <pc:docMkLst>
        <pc:docMk/>
      </pc:docMkLst>
      <pc:sldChg chg="addSp delSp modSp add replId">
        <pc:chgData name="Jan Rooijmans - Kous" userId="S::jan.rooijmans-kous@philadelphia.nl::cefdfc17-4d23-4289-9a16-9f06fa8f6199" providerId="AD" clId="Web-{3A96D502-0811-F97B-9819-EE008195ECDD}" dt="2025-01-07T13:58:18.639" v="48" actId="1076"/>
        <pc:sldMkLst>
          <pc:docMk/>
          <pc:sldMk cId="3159819901" sldId="287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3:59:20.703" v="54" actId="1076"/>
        <pc:sldMkLst>
          <pc:docMk/>
          <pc:sldMk cId="1091601685" sldId="288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6:56:51.278" v="176" actId="20577"/>
        <pc:sldMkLst>
          <pc:docMk/>
          <pc:sldMk cId="1983668191" sldId="289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4:08:10.358" v="146" actId="1076"/>
        <pc:sldMkLst>
          <pc:docMk/>
          <pc:sldMk cId="1449924271" sldId="290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4:08:54.703" v="151" actId="1076"/>
        <pc:sldMkLst>
          <pc:docMk/>
          <pc:sldMk cId="1509587945" sldId="291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4:09:42.751" v="156" actId="1076"/>
        <pc:sldMkLst>
          <pc:docMk/>
          <pc:sldMk cId="3211206972" sldId="292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4:10:25.174" v="161" actId="1076"/>
        <pc:sldMkLst>
          <pc:docMk/>
          <pc:sldMk cId="743576059" sldId="293"/>
        </pc:sldMkLst>
      </pc:sldChg>
      <pc:sldChg chg="addSp delSp modSp add replId">
        <pc:chgData name="Jan Rooijmans - Kous" userId="S::jan.rooijmans-kous@philadelphia.nl::cefdfc17-4d23-4289-9a16-9f06fa8f6199" providerId="AD" clId="Web-{3A96D502-0811-F97B-9819-EE008195ECDD}" dt="2025-01-07T14:12:30.240" v="166" actId="1076"/>
        <pc:sldMkLst>
          <pc:docMk/>
          <pc:sldMk cId="1388427502" sldId="294"/>
        </pc:sldMkLst>
      </pc:sldChg>
    </pc:docChg>
  </pc:docChgLst>
  <pc:docChgLst>
    <pc:chgData name="Addie ter Steege - Smeijers" userId="S::a.tersteege-smeijers@philadelphia.nl::354757af-286d-4977-99ae-853d5c41608e" providerId="AD" clId="Web-{4D3AC6FA-D10B-C8E5-25DC-F6907590DC8D}"/>
    <pc:docChg chg="modSld">
      <pc:chgData name="Addie ter Steege - Smeijers" userId="S::a.tersteege-smeijers@philadelphia.nl::354757af-286d-4977-99ae-853d5c41608e" providerId="AD" clId="Web-{4D3AC6FA-D10B-C8E5-25DC-F6907590DC8D}" dt="2025-01-17T12:23:56.573" v="33"/>
      <pc:docMkLst>
        <pc:docMk/>
      </pc:docMkLst>
      <pc:sldChg chg="modSp">
        <pc:chgData name="Addie ter Steege - Smeijers" userId="S::a.tersteege-smeijers@philadelphia.nl::354757af-286d-4977-99ae-853d5c41608e" providerId="AD" clId="Web-{4D3AC6FA-D10B-C8E5-25DC-F6907590DC8D}" dt="2025-01-17T12:18:42.408" v="27" actId="1076"/>
        <pc:sldMkLst>
          <pc:docMk/>
          <pc:sldMk cId="485814925" sldId="278"/>
        </pc:sldMkLst>
      </pc:sldChg>
      <pc:sldChg chg="modSp">
        <pc:chgData name="Addie ter Steege - Smeijers" userId="S::a.tersteege-smeijers@philadelphia.nl::354757af-286d-4977-99ae-853d5c41608e" providerId="AD" clId="Web-{4D3AC6FA-D10B-C8E5-25DC-F6907590DC8D}" dt="2025-01-17T12:14:25.573" v="9" actId="1076"/>
        <pc:sldMkLst>
          <pc:docMk/>
          <pc:sldMk cId="3334078806" sldId="279"/>
        </pc:sldMkLst>
      </pc:sldChg>
      <pc:sldChg chg="modSp">
        <pc:chgData name="Addie ter Steege - Smeijers" userId="S::a.tersteege-smeijers@philadelphia.nl::354757af-286d-4977-99ae-853d5c41608e" providerId="AD" clId="Web-{4D3AC6FA-D10B-C8E5-25DC-F6907590DC8D}" dt="2025-01-17T12:15:33.372" v="10" actId="20577"/>
        <pc:sldMkLst>
          <pc:docMk/>
          <pc:sldMk cId="1515233733" sldId="283"/>
        </pc:sldMkLst>
      </pc:sldChg>
      <pc:sldChg chg="modNotes">
        <pc:chgData name="Addie ter Steege - Smeijers" userId="S::a.tersteege-smeijers@philadelphia.nl::354757af-286d-4977-99ae-853d5c41608e" providerId="AD" clId="Web-{4D3AC6FA-D10B-C8E5-25DC-F6907590DC8D}" dt="2025-01-17T12:23:56.573" v="33"/>
        <pc:sldMkLst>
          <pc:docMk/>
          <pc:sldMk cId="2303123284" sldId="284"/>
        </pc:sldMkLst>
      </pc:sldChg>
    </pc:docChg>
  </pc:docChgLst>
  <pc:docChgLst>
    <pc:chgData name="Addie ter Steege - Smeijers" userId="354757af-286d-4977-99ae-853d5c41608e" providerId="ADAL" clId="{CC5C1F15-0AEB-4591-9F47-CAE828690C12}"/>
    <pc:docChg chg="modSld">
      <pc:chgData name="Addie ter Steege - Smeijers" userId="354757af-286d-4977-99ae-853d5c41608e" providerId="ADAL" clId="{CC5C1F15-0AEB-4591-9F47-CAE828690C12}" dt="2025-01-13T13:51:04.700" v="0" actId="20577"/>
      <pc:docMkLst>
        <pc:docMk/>
      </pc:docMkLst>
      <pc:sldChg chg="modSp mod">
        <pc:chgData name="Addie ter Steege - Smeijers" userId="354757af-286d-4977-99ae-853d5c41608e" providerId="ADAL" clId="{CC5C1F15-0AEB-4591-9F47-CAE828690C12}" dt="2025-01-13T13:51:04.700" v="0" actId="20577"/>
        <pc:sldMkLst>
          <pc:docMk/>
          <pc:sldMk cId="1983668191" sldId="289"/>
        </pc:sldMkLst>
      </pc:sldChg>
    </pc:docChg>
  </pc:docChgLst>
  <pc:docChgLst>
    <pc:chgData name="Jan Rooijmans - Kous" userId="S::jan.rooijmans-kous@philadelphia.nl::cefdfc17-4d23-4289-9a16-9f06fa8f6199" providerId="AD" clId="Web-{4B3209C7-F433-2807-14A6-3C6675FF7A25}"/>
    <pc:docChg chg="modSld">
      <pc:chgData name="Jan Rooijmans - Kous" userId="S::jan.rooijmans-kous@philadelphia.nl::cefdfc17-4d23-4289-9a16-9f06fa8f6199" providerId="AD" clId="Web-{4B3209C7-F433-2807-14A6-3C6675FF7A25}" dt="2025-05-16T14:39:07.481" v="29" actId="1076"/>
      <pc:docMkLst>
        <pc:docMk/>
      </pc:docMkLst>
      <pc:sldChg chg="modSp">
        <pc:chgData name="Jan Rooijmans - Kous" userId="S::jan.rooijmans-kous@philadelphia.nl::cefdfc17-4d23-4289-9a16-9f06fa8f6199" providerId="AD" clId="Web-{4B3209C7-F433-2807-14A6-3C6675FF7A25}" dt="2025-05-16T14:37:22.714" v="9" actId="20577"/>
        <pc:sldMkLst>
          <pc:docMk/>
          <pc:sldMk cId="3334078806" sldId="279"/>
        </pc:sldMkLst>
        <pc:spChg chg="mod">
          <ac:chgData name="Jan Rooijmans - Kous" userId="S::jan.rooijmans-kous@philadelphia.nl::cefdfc17-4d23-4289-9a16-9f06fa8f6199" providerId="AD" clId="Web-{4B3209C7-F433-2807-14A6-3C6675FF7A25}" dt="2025-05-16T14:37:22.714" v="9" actId="20577"/>
          <ac:spMkLst>
            <pc:docMk/>
            <pc:sldMk cId="3334078806" sldId="279"/>
            <ac:spMk id="6" creationId="{3F3F3BA0-EAC4-2229-47B5-1F6542E34496}"/>
          </ac:spMkLst>
        </pc:spChg>
      </pc:sldChg>
      <pc:sldChg chg="addSp modSp">
        <pc:chgData name="Jan Rooijmans - Kous" userId="S::jan.rooijmans-kous@philadelphia.nl::cefdfc17-4d23-4289-9a16-9f06fa8f6199" providerId="AD" clId="Web-{4B3209C7-F433-2807-14A6-3C6675FF7A25}" dt="2025-05-16T14:39:07.481" v="29" actId="1076"/>
        <pc:sldMkLst>
          <pc:docMk/>
          <pc:sldMk cId="3582825012" sldId="286"/>
        </pc:sldMkLst>
        <pc:spChg chg="add mod">
          <ac:chgData name="Jan Rooijmans - Kous" userId="S::jan.rooijmans-kous@philadelphia.nl::cefdfc17-4d23-4289-9a16-9f06fa8f6199" providerId="AD" clId="Web-{4B3209C7-F433-2807-14A6-3C6675FF7A25}" dt="2025-05-16T14:39:07.481" v="29" actId="1076"/>
          <ac:spMkLst>
            <pc:docMk/>
            <pc:sldMk cId="3582825012" sldId="286"/>
            <ac:spMk id="2" creationId="{7D360599-B972-A473-B5A8-27113587E649}"/>
          </ac:spMkLst>
        </pc:spChg>
      </pc:sldChg>
      <pc:sldChg chg="modSp">
        <pc:chgData name="Jan Rooijmans - Kous" userId="S::jan.rooijmans-kous@philadelphia.nl::cefdfc17-4d23-4289-9a16-9f06fa8f6199" providerId="AD" clId="Web-{4B3209C7-F433-2807-14A6-3C6675FF7A25}" dt="2025-05-16T14:37:59.058" v="15" actId="20577"/>
        <pc:sldMkLst>
          <pc:docMk/>
          <pc:sldMk cId="3713324015" sldId="296"/>
        </pc:sldMkLst>
        <pc:spChg chg="mod">
          <ac:chgData name="Jan Rooijmans - Kous" userId="S::jan.rooijmans-kous@philadelphia.nl::cefdfc17-4d23-4289-9a16-9f06fa8f6199" providerId="AD" clId="Web-{4B3209C7-F433-2807-14A6-3C6675FF7A25}" dt="2025-05-16T14:37:59.058" v="15" actId="20577"/>
          <ac:spMkLst>
            <pc:docMk/>
            <pc:sldMk cId="3713324015" sldId="296"/>
            <ac:spMk id="6" creationId="{A41FEAAB-A800-A7BC-9CC5-B6CA3F0A1A3A}"/>
          </ac:spMkLst>
        </pc:spChg>
      </pc:sldChg>
      <pc:sldChg chg="modSp">
        <pc:chgData name="Jan Rooijmans - Kous" userId="S::jan.rooijmans-kous@philadelphia.nl::cefdfc17-4d23-4289-9a16-9f06fa8f6199" providerId="AD" clId="Web-{4B3209C7-F433-2807-14A6-3C6675FF7A25}" dt="2025-05-16T14:38:25.684" v="17" actId="20577"/>
        <pc:sldMkLst>
          <pc:docMk/>
          <pc:sldMk cId="1924398087" sldId="297"/>
        </pc:sldMkLst>
        <pc:spChg chg="mod">
          <ac:chgData name="Jan Rooijmans - Kous" userId="S::jan.rooijmans-kous@philadelphia.nl::cefdfc17-4d23-4289-9a16-9f06fa8f6199" providerId="AD" clId="Web-{4B3209C7-F433-2807-14A6-3C6675FF7A25}" dt="2025-05-16T14:38:25.684" v="17" actId="20577"/>
          <ac:spMkLst>
            <pc:docMk/>
            <pc:sldMk cId="1924398087" sldId="297"/>
            <ac:spMk id="6" creationId="{90438929-28C7-F21D-3E0A-890C7286D306}"/>
          </ac:spMkLst>
        </pc:spChg>
      </pc:sldChg>
      <pc:sldChg chg="modSp">
        <pc:chgData name="Jan Rooijmans - Kous" userId="S::jan.rooijmans-kous@philadelphia.nl::cefdfc17-4d23-4289-9a16-9f06fa8f6199" providerId="AD" clId="Web-{4B3209C7-F433-2807-14A6-3C6675FF7A25}" dt="2025-05-16T14:38:36.715" v="19" actId="20577"/>
        <pc:sldMkLst>
          <pc:docMk/>
          <pc:sldMk cId="3491823222" sldId="302"/>
        </pc:sldMkLst>
        <pc:spChg chg="mod">
          <ac:chgData name="Jan Rooijmans - Kous" userId="S::jan.rooijmans-kous@philadelphia.nl::cefdfc17-4d23-4289-9a16-9f06fa8f6199" providerId="AD" clId="Web-{4B3209C7-F433-2807-14A6-3C6675FF7A25}" dt="2025-05-16T14:38:36.715" v="19" actId="20577"/>
          <ac:spMkLst>
            <pc:docMk/>
            <pc:sldMk cId="3491823222" sldId="302"/>
            <ac:spMk id="6" creationId="{374217B4-ABF6-0714-518D-ED865A182FE3}"/>
          </ac:spMkLst>
        </pc:spChg>
      </pc:sldChg>
    </pc:docChg>
  </pc:docChgLst>
  <pc:docChgLst>
    <pc:chgData name="Jan Rooijmans - Kous" userId="S::jan.rooijmans-kous@philadelphia.nl::cefdfc17-4d23-4289-9a16-9f06fa8f6199" providerId="AD" clId="Web-{E854924C-C3C2-CCA4-639A-DAA3ACA6B746}"/>
    <pc:docChg chg="addSld modSld sldOrd">
      <pc:chgData name="Jan Rooijmans - Kous" userId="S::jan.rooijmans-kous@philadelphia.nl::cefdfc17-4d23-4289-9a16-9f06fa8f6199" providerId="AD" clId="Web-{E854924C-C3C2-CCA4-639A-DAA3ACA6B746}" dt="2025-05-13T08:25:14.450" v="106" actId="20577"/>
      <pc:docMkLst>
        <pc:docMk/>
      </pc:docMkLst>
      <pc:sldChg chg="modSp">
        <pc:chgData name="Jan Rooijmans - Kous" userId="S::jan.rooijmans-kous@philadelphia.nl::cefdfc17-4d23-4289-9a16-9f06fa8f6199" providerId="AD" clId="Web-{E854924C-C3C2-CCA4-639A-DAA3ACA6B746}" dt="2025-05-13T08:24:50.215" v="104" actId="20577"/>
        <pc:sldMkLst>
          <pc:docMk/>
          <pc:sldMk cId="1515233733" sldId="283"/>
        </pc:sldMkLst>
        <pc:spChg chg="mod">
          <ac:chgData name="Jan Rooijmans - Kous" userId="S::jan.rooijmans-kous@philadelphia.nl::cefdfc17-4d23-4289-9a16-9f06fa8f6199" providerId="AD" clId="Web-{E854924C-C3C2-CCA4-639A-DAA3ACA6B746}" dt="2025-05-13T08:24:50.215" v="104" actId="20577"/>
          <ac:spMkLst>
            <pc:docMk/>
            <pc:sldMk cId="1515233733" sldId="283"/>
            <ac:spMk id="3" creationId="{A80B9D96-062C-B31C-FBE7-44B7811FAEE7}"/>
          </ac:spMkLst>
        </pc:spChg>
      </pc:sldChg>
      <pc:sldChg chg="modSp">
        <pc:chgData name="Jan Rooijmans - Kous" userId="S::jan.rooijmans-kous@philadelphia.nl::cefdfc17-4d23-4289-9a16-9f06fa8f6199" providerId="AD" clId="Web-{E854924C-C3C2-CCA4-639A-DAA3ACA6B746}" dt="2025-05-13T08:08:15.387" v="71" actId="20577"/>
        <pc:sldMkLst>
          <pc:docMk/>
          <pc:sldMk cId="1924398087" sldId="297"/>
        </pc:sldMkLst>
        <pc:spChg chg="mod">
          <ac:chgData name="Jan Rooijmans - Kous" userId="S::jan.rooijmans-kous@philadelphia.nl::cefdfc17-4d23-4289-9a16-9f06fa8f6199" providerId="AD" clId="Web-{E854924C-C3C2-CCA4-639A-DAA3ACA6B746}" dt="2025-05-13T08:08:15.387" v="71" actId="20577"/>
          <ac:spMkLst>
            <pc:docMk/>
            <pc:sldMk cId="1924398087" sldId="297"/>
            <ac:spMk id="6" creationId="{90438929-28C7-F21D-3E0A-890C7286D306}"/>
          </ac:spMkLst>
        </pc:spChg>
      </pc:sldChg>
      <pc:sldChg chg="addSp delSp modSp add ord replId">
        <pc:chgData name="Jan Rooijmans - Kous" userId="S::jan.rooijmans-kous@philadelphia.nl::cefdfc17-4d23-4289-9a16-9f06fa8f6199" providerId="AD" clId="Web-{E854924C-C3C2-CCA4-639A-DAA3ACA6B746}" dt="2025-05-13T08:25:14.450" v="106" actId="20577"/>
        <pc:sldMkLst>
          <pc:docMk/>
          <pc:sldMk cId="156073564" sldId="301"/>
        </pc:sldMkLst>
        <pc:spChg chg="mod">
          <ac:chgData name="Jan Rooijmans - Kous" userId="S::jan.rooijmans-kous@philadelphia.nl::cefdfc17-4d23-4289-9a16-9f06fa8f6199" providerId="AD" clId="Web-{E854924C-C3C2-CCA4-639A-DAA3ACA6B746}" dt="2025-05-13T08:25:14.450" v="106" actId="20577"/>
          <ac:spMkLst>
            <pc:docMk/>
            <pc:sldMk cId="156073564" sldId="301"/>
            <ac:spMk id="2" creationId="{1618577C-5D83-CE4C-EE0F-4D0A3181C474}"/>
          </ac:spMkLst>
        </pc:spChg>
        <pc:spChg chg="del mod">
          <ac:chgData name="Jan Rooijmans - Kous" userId="S::jan.rooijmans-kous@philadelphia.nl::cefdfc17-4d23-4289-9a16-9f06fa8f6199" providerId="AD" clId="Web-{E854924C-C3C2-CCA4-639A-DAA3ACA6B746}" dt="2025-05-13T07:54:17.986" v="5"/>
          <ac:spMkLst>
            <pc:docMk/>
            <pc:sldMk cId="156073564" sldId="301"/>
            <ac:spMk id="5" creationId="{9936CACA-EB1D-22F9-6D02-6280C4577621}"/>
          </ac:spMkLst>
        </pc:spChg>
        <pc:spChg chg="add mod">
          <ac:chgData name="Jan Rooijmans - Kous" userId="S::jan.rooijmans-kous@philadelphia.nl::cefdfc17-4d23-4289-9a16-9f06fa8f6199" providerId="AD" clId="Web-{E854924C-C3C2-CCA4-639A-DAA3ACA6B746}" dt="2025-05-13T08:01:51.391" v="69" actId="20577"/>
          <ac:spMkLst>
            <pc:docMk/>
            <pc:sldMk cId="156073564" sldId="301"/>
            <ac:spMk id="10" creationId="{19E296D5-BB7E-5FEE-599D-6011470B9BC0}"/>
          </ac:spMkLst>
        </pc:spChg>
        <pc:picChg chg="del">
          <ac:chgData name="Jan Rooijmans - Kous" userId="S::jan.rooijmans-kous@philadelphia.nl::cefdfc17-4d23-4289-9a16-9f06fa8f6199" providerId="AD" clId="Web-{E854924C-C3C2-CCA4-639A-DAA3ACA6B746}" dt="2025-05-13T07:54:15.158" v="3"/>
          <ac:picMkLst>
            <pc:docMk/>
            <pc:sldMk cId="156073564" sldId="301"/>
            <ac:picMk id="4" creationId="{D36F7911-0624-801B-1C87-FFB737ED3FD6}"/>
          </ac:picMkLst>
        </pc:picChg>
        <pc:picChg chg="add del mod">
          <ac:chgData name="Jan Rooijmans - Kous" userId="S::jan.rooijmans-kous@philadelphia.nl::cefdfc17-4d23-4289-9a16-9f06fa8f6199" providerId="AD" clId="Web-{E854924C-C3C2-CCA4-639A-DAA3ACA6B746}" dt="2025-05-13T07:57:03.913" v="25"/>
          <ac:picMkLst>
            <pc:docMk/>
            <pc:sldMk cId="156073564" sldId="301"/>
            <ac:picMk id="6" creationId="{0D2C53BD-9D35-46D3-5512-F06354A4A427}"/>
          </ac:picMkLst>
        </pc:picChg>
        <pc:picChg chg="add mod">
          <ac:chgData name="Jan Rooijmans - Kous" userId="S::jan.rooijmans-kous@philadelphia.nl::cefdfc17-4d23-4289-9a16-9f06fa8f6199" providerId="AD" clId="Web-{E854924C-C3C2-CCA4-639A-DAA3ACA6B746}" dt="2025-05-13T07:58:13.368" v="34" actId="1076"/>
          <ac:picMkLst>
            <pc:docMk/>
            <pc:sldMk cId="156073564" sldId="301"/>
            <ac:picMk id="7" creationId="{26DE47C5-0D9C-DADB-96DB-5BB726DDE1E6}"/>
          </ac:picMkLst>
        </pc:picChg>
        <pc:picChg chg="add mod">
          <ac:chgData name="Jan Rooijmans - Kous" userId="S::jan.rooijmans-kous@philadelphia.nl::cefdfc17-4d23-4289-9a16-9f06fa8f6199" providerId="AD" clId="Web-{E854924C-C3C2-CCA4-639A-DAA3ACA6B746}" dt="2025-05-13T07:58:09.977" v="33" actId="1076"/>
          <ac:picMkLst>
            <pc:docMk/>
            <pc:sldMk cId="156073564" sldId="301"/>
            <ac:picMk id="8" creationId="{CAE521D1-F01C-6F9C-64C3-5D8D5410FF83}"/>
          </ac:picMkLst>
        </pc:picChg>
      </pc:sldChg>
    </pc:docChg>
  </pc:docChgLst>
  <pc:docChgLst>
    <pc:chgData name="Addie ter Steege - Smeijers" userId="S::a.tersteege-smeijers@philadelphia.nl::354757af-286d-4977-99ae-853d5c41608e" providerId="AD" clId="Web-{057597C3-6F5F-647E-A43E-8D358B21CBB8}"/>
    <pc:docChg chg="addSld modSld">
      <pc:chgData name="Addie ter Steege - Smeijers" userId="S::a.tersteege-smeijers@philadelphia.nl::354757af-286d-4977-99ae-853d5c41608e" providerId="AD" clId="Web-{057597C3-6F5F-647E-A43E-8D358B21CBB8}" dt="2025-01-17T12:52:03.339" v="126" actId="1076"/>
      <pc:docMkLst>
        <pc:docMk/>
      </pc:docMkLst>
      <pc:sldChg chg="modSp">
        <pc:chgData name="Addie ter Steege - Smeijers" userId="S::a.tersteege-smeijers@philadelphia.nl::354757af-286d-4977-99ae-853d5c41608e" providerId="AD" clId="Web-{057597C3-6F5F-647E-A43E-8D358B21CBB8}" dt="2025-01-17T12:51:16.289" v="119" actId="1076"/>
        <pc:sldMkLst>
          <pc:docMk/>
          <pc:sldMk cId="14847845" sldId="276"/>
        </pc:sldMkLst>
      </pc:sldChg>
      <pc:sldChg chg="addSp delSp modSp">
        <pc:chgData name="Addie ter Steege - Smeijers" userId="S::a.tersteege-smeijers@philadelphia.nl::354757af-286d-4977-99ae-853d5c41608e" providerId="AD" clId="Web-{057597C3-6F5F-647E-A43E-8D358B21CBB8}" dt="2025-01-17T12:52:03.339" v="126" actId="1076"/>
        <pc:sldMkLst>
          <pc:docMk/>
          <pc:sldMk cId="485814925" sldId="278"/>
        </pc:sldMkLst>
      </pc:sldChg>
      <pc:sldChg chg="addSp modSp add replId">
        <pc:chgData name="Addie ter Steege - Smeijers" userId="S::a.tersteege-smeijers@philadelphia.nl::354757af-286d-4977-99ae-853d5c41608e" providerId="AD" clId="Web-{057597C3-6F5F-647E-A43E-8D358B21CBB8}" dt="2025-01-17T12:47:41.852" v="72" actId="14100"/>
        <pc:sldMkLst>
          <pc:docMk/>
          <pc:sldMk cId="2345978211" sldId="295"/>
        </pc:sldMkLst>
      </pc:sldChg>
    </pc:docChg>
  </pc:docChgLst>
  <pc:docChgLst>
    <pc:chgData name="Jan Rooijmans - Kous" userId="S::jan.rooijmans-kous@philadelphia.nl::cefdfc17-4d23-4289-9a16-9f06fa8f6199" providerId="AD" clId="Web-{32BDF476-5D5C-E9A3-BD91-274FBECC1836}"/>
    <pc:docChg chg="addSld modSld">
      <pc:chgData name="Jan Rooijmans - Kous" userId="S::jan.rooijmans-kous@philadelphia.nl::cefdfc17-4d23-4289-9a16-9f06fa8f6199" providerId="AD" clId="Web-{32BDF476-5D5C-E9A3-BD91-274FBECC1836}" dt="2025-05-20T09:56:56.393" v="12" actId="20577"/>
      <pc:docMkLst>
        <pc:docMk/>
      </pc:docMkLst>
      <pc:sldChg chg="modSp add replId">
        <pc:chgData name="Jan Rooijmans - Kous" userId="S::jan.rooijmans-kous@philadelphia.nl::cefdfc17-4d23-4289-9a16-9f06fa8f6199" providerId="AD" clId="Web-{32BDF476-5D5C-E9A3-BD91-274FBECC1836}" dt="2025-05-20T09:56:56.393" v="12" actId="20577"/>
        <pc:sldMkLst>
          <pc:docMk/>
          <pc:sldMk cId="4184976675" sldId="304"/>
        </pc:sldMkLst>
        <pc:spChg chg="mod">
          <ac:chgData name="Jan Rooijmans - Kous" userId="S::jan.rooijmans-kous@philadelphia.nl::cefdfc17-4d23-4289-9a16-9f06fa8f6199" providerId="AD" clId="Web-{32BDF476-5D5C-E9A3-BD91-274FBECC1836}" dt="2025-05-20T09:56:25.626" v="1" actId="20577"/>
          <ac:spMkLst>
            <pc:docMk/>
            <pc:sldMk cId="4184976675" sldId="304"/>
            <ac:spMk id="2" creationId="{40A48D47-66B9-F77F-5EA8-29C0077F23BC}"/>
          </ac:spMkLst>
        </pc:spChg>
        <pc:spChg chg="mod">
          <ac:chgData name="Jan Rooijmans - Kous" userId="S::jan.rooijmans-kous@philadelphia.nl::cefdfc17-4d23-4289-9a16-9f06fa8f6199" providerId="AD" clId="Web-{32BDF476-5D5C-E9A3-BD91-274FBECC1836}" dt="2025-05-20T09:56:56.393" v="12" actId="20577"/>
          <ac:spMkLst>
            <pc:docMk/>
            <pc:sldMk cId="4184976675" sldId="304"/>
            <ac:spMk id="6" creationId="{BF798ADC-13F3-91A6-6780-C3D7122A7CB6}"/>
          </ac:spMkLst>
        </pc:spChg>
      </pc:sldChg>
    </pc:docChg>
  </pc:docChgLst>
  <pc:docChgLst>
    <pc:chgData name="Jan Rooijmans - Kous" userId="S::jan.rooijmans-kous@philadelphia.nl::cefdfc17-4d23-4289-9a16-9f06fa8f6199" providerId="AD" clId="Web-{4C7E2D1C-D550-F0A4-4FEF-1857A86C507C}"/>
    <pc:docChg chg="mod addSld modSld">
      <pc:chgData name="Jan Rooijmans - Kous" userId="S::jan.rooijmans-kous@philadelphia.nl::cefdfc17-4d23-4289-9a16-9f06fa8f6199" providerId="AD" clId="Web-{4C7E2D1C-D550-F0A4-4FEF-1857A86C507C}" dt="2025-05-09T10:19:03.887" v="826" actId="14100"/>
      <pc:docMkLst>
        <pc:docMk/>
      </pc:docMkLst>
      <pc:sldChg chg="modSp">
        <pc:chgData name="Jan Rooijmans - Kous" userId="S::jan.rooijmans-kous@philadelphia.nl::cefdfc17-4d23-4289-9a16-9f06fa8f6199" providerId="AD" clId="Web-{4C7E2D1C-D550-F0A4-4FEF-1857A86C507C}" dt="2025-05-09T09:44:16.315" v="8" actId="20577"/>
        <pc:sldMkLst>
          <pc:docMk/>
          <pc:sldMk cId="14847845" sldId="276"/>
        </pc:sldMkLst>
        <pc:spChg chg="mod">
          <ac:chgData name="Jan Rooijmans - Kous" userId="S::jan.rooijmans-kous@philadelphia.nl::cefdfc17-4d23-4289-9a16-9f06fa8f6199" providerId="AD" clId="Web-{4C7E2D1C-D550-F0A4-4FEF-1857A86C507C}" dt="2025-05-09T09:44:16.315" v="8" actId="20577"/>
          <ac:spMkLst>
            <pc:docMk/>
            <pc:sldMk cId="14847845" sldId="276"/>
            <ac:spMk id="18" creationId="{6089332E-EF3C-D852-4B10-0F30766B5845}"/>
          </ac:spMkLst>
        </pc:spChg>
      </pc:sldChg>
      <pc:sldChg chg="addSp delSp modSp modNotes">
        <pc:chgData name="Jan Rooijmans - Kous" userId="S::jan.rooijmans-kous@philadelphia.nl::cefdfc17-4d23-4289-9a16-9f06fa8f6199" providerId="AD" clId="Web-{4C7E2D1C-D550-F0A4-4FEF-1857A86C507C}" dt="2025-05-09T10:05:06.352" v="349" actId="20577"/>
        <pc:sldMkLst>
          <pc:docMk/>
          <pc:sldMk cId="3334078806" sldId="279"/>
        </pc:sldMkLst>
        <pc:spChg chg="mod">
          <ac:chgData name="Jan Rooijmans - Kous" userId="S::jan.rooijmans-kous@philadelphia.nl::cefdfc17-4d23-4289-9a16-9f06fa8f6199" providerId="AD" clId="Web-{4C7E2D1C-D550-F0A4-4FEF-1857A86C507C}" dt="2025-05-09T10:05:06.352" v="349" actId="20577"/>
          <ac:spMkLst>
            <pc:docMk/>
            <pc:sldMk cId="3334078806" sldId="279"/>
            <ac:spMk id="2" creationId="{5FD21FA4-0B19-A14E-8D44-7682973F9C3F}"/>
          </ac:spMkLst>
        </pc:spChg>
        <pc:spChg chg="add del mod">
          <ac:chgData name="Jan Rooijmans - Kous" userId="S::jan.rooijmans-kous@philadelphia.nl::cefdfc17-4d23-4289-9a16-9f06fa8f6199" providerId="AD" clId="Web-{4C7E2D1C-D550-F0A4-4FEF-1857A86C507C}" dt="2025-05-09T09:54:33.856" v="81"/>
          <ac:spMkLst>
            <pc:docMk/>
            <pc:sldMk cId="3334078806" sldId="279"/>
            <ac:spMk id="5" creationId="{1DBD82C2-CF50-B2BC-333B-29E865129A81}"/>
          </ac:spMkLst>
        </pc:spChg>
        <pc:spChg chg="add mod">
          <ac:chgData name="Jan Rooijmans - Kous" userId="S::jan.rooijmans-kous@philadelphia.nl::cefdfc17-4d23-4289-9a16-9f06fa8f6199" providerId="AD" clId="Web-{4C7E2D1C-D550-F0A4-4FEF-1857A86C507C}" dt="2025-05-09T10:04:46.444" v="336" actId="20577"/>
          <ac:spMkLst>
            <pc:docMk/>
            <pc:sldMk cId="3334078806" sldId="279"/>
            <ac:spMk id="6" creationId="{3F3F3BA0-EAC4-2229-47B5-1F6542E34496}"/>
          </ac:spMkLst>
        </pc:spChg>
        <pc:picChg chg="add mod">
          <ac:chgData name="Jan Rooijmans - Kous" userId="S::jan.rooijmans-kous@philadelphia.nl::cefdfc17-4d23-4289-9a16-9f06fa8f6199" providerId="AD" clId="Web-{4C7E2D1C-D550-F0A4-4FEF-1857A86C507C}" dt="2025-05-09T10:03:05.456" v="266" actId="1076"/>
          <ac:picMkLst>
            <pc:docMk/>
            <pc:sldMk cId="3334078806" sldId="279"/>
            <ac:picMk id="8" creationId="{0ADD7B84-5A90-A76B-1ADE-CFE0A2BCC14C}"/>
          </ac:picMkLst>
        </pc:picChg>
        <pc:picChg chg="add mod">
          <ac:chgData name="Jan Rooijmans - Kous" userId="S::jan.rooijmans-kous@philadelphia.nl::cefdfc17-4d23-4289-9a16-9f06fa8f6199" providerId="AD" clId="Web-{4C7E2D1C-D550-F0A4-4FEF-1857A86C507C}" dt="2025-05-09T10:02:53.643" v="263" actId="1076"/>
          <ac:picMkLst>
            <pc:docMk/>
            <pc:sldMk cId="3334078806" sldId="279"/>
            <ac:picMk id="9" creationId="{801B4D3A-2488-0392-0FE7-A079E0630F1A}"/>
          </ac:picMkLst>
        </pc:picChg>
      </pc:sldChg>
      <pc:sldChg chg="addSp delSp modSp mod setBg">
        <pc:chgData name="Jan Rooijmans - Kous" userId="S::jan.rooijmans-kous@philadelphia.nl::cefdfc17-4d23-4289-9a16-9f06fa8f6199" providerId="AD" clId="Web-{4C7E2D1C-D550-F0A4-4FEF-1857A86C507C}" dt="2025-05-09T09:48:18.513" v="54" actId="20577"/>
        <pc:sldMkLst>
          <pc:docMk/>
          <pc:sldMk cId="1515233733" sldId="283"/>
        </pc:sldMkLst>
        <pc:spChg chg="mod">
          <ac:chgData name="Jan Rooijmans - Kous" userId="S::jan.rooijmans-kous@philadelphia.nl::cefdfc17-4d23-4289-9a16-9f06fa8f6199" providerId="AD" clId="Web-{4C7E2D1C-D550-F0A4-4FEF-1857A86C507C}" dt="2025-05-09T09:48:18.513" v="54" actId="20577"/>
          <ac:spMkLst>
            <pc:docMk/>
            <pc:sldMk cId="1515233733" sldId="283"/>
            <ac:spMk id="3" creationId="{A80B9D96-062C-B31C-FBE7-44B7811FAEE7}"/>
          </ac:spMkLst>
        </pc:spChg>
        <pc:picChg chg="add del mod">
          <ac:chgData name="Jan Rooijmans - Kous" userId="S::jan.rooijmans-kous@philadelphia.nl::cefdfc17-4d23-4289-9a16-9f06fa8f6199" providerId="AD" clId="Web-{4C7E2D1C-D550-F0A4-4FEF-1857A86C507C}" dt="2025-05-09T09:47:09.150" v="45"/>
          <ac:picMkLst>
            <pc:docMk/>
            <pc:sldMk cId="1515233733" sldId="283"/>
            <ac:picMk id="6" creationId="{F85C7BF3-7E8C-4A58-225B-6F97FBDBD389}"/>
          </ac:picMkLst>
        </pc:picChg>
      </pc:sldChg>
      <pc:sldChg chg="delSp modSp add replId">
        <pc:chgData name="Jan Rooijmans - Kous" userId="S::jan.rooijmans-kous@philadelphia.nl::cefdfc17-4d23-4289-9a16-9f06fa8f6199" providerId="AD" clId="Web-{4C7E2D1C-D550-F0A4-4FEF-1857A86C507C}" dt="2025-05-09T10:09:04.159" v="542"/>
        <pc:sldMkLst>
          <pc:docMk/>
          <pc:sldMk cId="3713324015" sldId="296"/>
        </pc:sldMkLst>
        <pc:spChg chg="mod">
          <ac:chgData name="Jan Rooijmans - Kous" userId="S::jan.rooijmans-kous@philadelphia.nl::cefdfc17-4d23-4289-9a16-9f06fa8f6199" providerId="AD" clId="Web-{4C7E2D1C-D550-F0A4-4FEF-1857A86C507C}" dt="2025-05-09T10:06:23.792" v="354" actId="20577"/>
          <ac:spMkLst>
            <pc:docMk/>
            <pc:sldMk cId="3713324015" sldId="296"/>
            <ac:spMk id="2" creationId="{5A95FEC4-B220-ACC5-0EA2-5435C9D4E6EC}"/>
          </ac:spMkLst>
        </pc:spChg>
        <pc:spChg chg="mod">
          <ac:chgData name="Jan Rooijmans - Kous" userId="S::jan.rooijmans-kous@philadelphia.nl::cefdfc17-4d23-4289-9a16-9f06fa8f6199" providerId="AD" clId="Web-{4C7E2D1C-D550-F0A4-4FEF-1857A86C507C}" dt="2025-05-09T10:08:55.939" v="540" actId="20577"/>
          <ac:spMkLst>
            <pc:docMk/>
            <pc:sldMk cId="3713324015" sldId="296"/>
            <ac:spMk id="6" creationId="{A41FEAAB-A800-A7BC-9CC5-B6CA3F0A1A3A}"/>
          </ac:spMkLst>
        </pc:spChg>
      </pc:sldChg>
      <pc:sldChg chg="addSp delSp modSp add replId">
        <pc:chgData name="Jan Rooijmans - Kous" userId="S::jan.rooijmans-kous@philadelphia.nl::cefdfc17-4d23-4289-9a16-9f06fa8f6199" providerId="AD" clId="Web-{4C7E2D1C-D550-F0A4-4FEF-1857A86C507C}" dt="2025-05-09T10:19:03.887" v="826" actId="14100"/>
        <pc:sldMkLst>
          <pc:docMk/>
          <pc:sldMk cId="1924398087" sldId="297"/>
        </pc:sldMkLst>
        <pc:spChg chg="mod">
          <ac:chgData name="Jan Rooijmans - Kous" userId="S::jan.rooijmans-kous@philadelphia.nl::cefdfc17-4d23-4289-9a16-9f06fa8f6199" providerId="AD" clId="Web-{4C7E2D1C-D550-F0A4-4FEF-1857A86C507C}" dt="2025-05-09T10:10:17.584" v="560" actId="20577"/>
          <ac:spMkLst>
            <pc:docMk/>
            <pc:sldMk cId="1924398087" sldId="297"/>
            <ac:spMk id="2" creationId="{CF57FB12-ADC5-19D3-E31F-9B1EBA61E2CD}"/>
          </ac:spMkLst>
        </pc:spChg>
        <pc:spChg chg="mod">
          <ac:chgData name="Jan Rooijmans - Kous" userId="S::jan.rooijmans-kous@philadelphia.nl::cefdfc17-4d23-4289-9a16-9f06fa8f6199" providerId="AD" clId="Web-{4C7E2D1C-D550-F0A4-4FEF-1857A86C507C}" dt="2025-05-09T10:19:03.887" v="826" actId="14100"/>
          <ac:spMkLst>
            <pc:docMk/>
            <pc:sldMk cId="1924398087" sldId="297"/>
            <ac:spMk id="6" creationId="{90438929-28C7-F21D-3E0A-890C7286D306}"/>
          </ac:spMkLst>
        </pc:spChg>
      </pc:sldChg>
    </pc:docChg>
  </pc:docChgLst>
  <pc:docChgLst>
    <pc:chgData name="Jan Rooijmans - Kous" userId="S::jan.rooijmans-kous@philadelphia.nl::cefdfc17-4d23-4289-9a16-9f06fa8f6199" providerId="AD" clId="Web-{54C9F1E2-D5A0-FA3D-4174-358CA4A17C4D}"/>
    <pc:docChg chg="modSld">
      <pc:chgData name="Jan Rooijmans - Kous" userId="S::jan.rooijmans-kous@philadelphia.nl::cefdfc17-4d23-4289-9a16-9f06fa8f6199" providerId="AD" clId="Web-{54C9F1E2-D5A0-FA3D-4174-358CA4A17C4D}" dt="2025-01-17T12:47:03.911" v="61" actId="20577"/>
      <pc:docMkLst>
        <pc:docMk/>
      </pc:docMkLst>
      <pc:sldChg chg="modSp">
        <pc:chgData name="Jan Rooijmans - Kous" userId="S::jan.rooijmans-kous@philadelphia.nl::cefdfc17-4d23-4289-9a16-9f06fa8f6199" providerId="AD" clId="Web-{54C9F1E2-D5A0-FA3D-4174-358CA4A17C4D}" dt="2025-01-17T12:47:03.911" v="61" actId="20577"/>
        <pc:sldMkLst>
          <pc:docMk/>
          <pc:sldMk cId="3582825012" sldId="286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3:46.841" v="17" actId="20577"/>
        <pc:sldMkLst>
          <pc:docMk/>
          <pc:sldMk cId="3159819901" sldId="287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4:21.077" v="23" actId="20577"/>
        <pc:sldMkLst>
          <pc:docMk/>
          <pc:sldMk cId="1091601685" sldId="288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5:53.033" v="44" actId="20577"/>
        <pc:sldMkLst>
          <pc:docMk/>
          <pc:sldMk cId="1983668191" sldId="289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5:23.345" v="37" actId="20577"/>
        <pc:sldMkLst>
          <pc:docMk/>
          <pc:sldMk cId="1449924271" sldId="290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5:41.486" v="43" actId="20577"/>
        <pc:sldMkLst>
          <pc:docMk/>
          <pc:sldMk cId="1509587945" sldId="291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6:09.893" v="48" actId="20577"/>
        <pc:sldMkLst>
          <pc:docMk/>
          <pc:sldMk cId="3211206972" sldId="292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6:19.565" v="52" actId="20577"/>
        <pc:sldMkLst>
          <pc:docMk/>
          <pc:sldMk cId="743576059" sldId="293"/>
        </pc:sldMkLst>
      </pc:sldChg>
      <pc:sldChg chg="modSp">
        <pc:chgData name="Jan Rooijmans - Kous" userId="S::jan.rooijmans-kous@philadelphia.nl::cefdfc17-4d23-4289-9a16-9f06fa8f6199" providerId="AD" clId="Web-{54C9F1E2-D5A0-FA3D-4174-358CA4A17C4D}" dt="2025-01-17T12:46:33.644" v="57" actId="20577"/>
        <pc:sldMkLst>
          <pc:docMk/>
          <pc:sldMk cId="1388427502" sldId="294"/>
        </pc:sldMkLst>
      </pc:sldChg>
    </pc:docChg>
  </pc:docChgLst>
  <pc:docChgLst>
    <pc:chgData name="Addie ter Steege - Smeijers" userId="S::a.tersteege-smeijers@philadelphia.nl::354757af-286d-4977-99ae-853d5c41608e" providerId="AD" clId="Web-{2F622C29-3C7A-3381-DCFE-CEEDD7F6B6DD}"/>
    <pc:docChg chg="modSld">
      <pc:chgData name="Addie ter Steege - Smeijers" userId="S::a.tersteege-smeijers@philadelphia.nl::354757af-286d-4977-99ae-853d5c41608e" providerId="AD" clId="Web-{2F622C29-3C7A-3381-DCFE-CEEDD7F6B6DD}" dt="2025-01-16T16:31:06.827" v="34" actId="1076"/>
      <pc:docMkLst>
        <pc:docMk/>
      </pc:docMkLst>
      <pc:sldChg chg="addSp delSp modSp">
        <pc:chgData name="Addie ter Steege - Smeijers" userId="S::a.tersteege-smeijers@philadelphia.nl::354757af-286d-4977-99ae-853d5c41608e" providerId="AD" clId="Web-{2F622C29-3C7A-3381-DCFE-CEEDD7F6B6DD}" dt="2025-01-16T16:31:06.827" v="34" actId="1076"/>
        <pc:sldMkLst>
          <pc:docMk/>
          <pc:sldMk cId="3334078806" sldId="279"/>
        </pc:sldMkLst>
      </pc:sldChg>
    </pc:docChg>
  </pc:docChgLst>
  <pc:docChgLst>
    <pc:chgData name="Jan Rooijmans - Kous" userId="S::jan.rooijmans-kous@philadelphia.nl::cefdfc17-4d23-4289-9a16-9f06fa8f6199" providerId="AD" clId="Web-{465F6774-07F2-3175-8488-DDE00E2DEB59}"/>
    <pc:docChg chg="sldOrd">
      <pc:chgData name="Jan Rooijmans - Kous" userId="S::jan.rooijmans-kous@philadelphia.nl::cefdfc17-4d23-4289-9a16-9f06fa8f6199" providerId="AD" clId="Web-{465F6774-07F2-3175-8488-DDE00E2DEB59}" dt="2025-05-20T07:58:02.592" v="2"/>
      <pc:docMkLst>
        <pc:docMk/>
      </pc:docMkLst>
      <pc:sldChg chg="ord">
        <pc:chgData name="Jan Rooijmans - Kous" userId="S::jan.rooijmans-kous@philadelphia.nl::cefdfc17-4d23-4289-9a16-9f06fa8f6199" providerId="AD" clId="Web-{465F6774-07F2-3175-8488-DDE00E2DEB59}" dt="2025-05-20T07:58:02.592" v="2"/>
        <pc:sldMkLst>
          <pc:docMk/>
          <pc:sldMk cId="3529836896" sldId="298"/>
        </pc:sldMkLst>
      </pc:sldChg>
      <pc:sldChg chg="ord">
        <pc:chgData name="Jan Rooijmans - Kous" userId="S::jan.rooijmans-kous@philadelphia.nl::cefdfc17-4d23-4289-9a16-9f06fa8f6199" providerId="AD" clId="Web-{465F6774-07F2-3175-8488-DDE00E2DEB59}" dt="2025-05-20T07:57:26.559" v="0"/>
        <pc:sldMkLst>
          <pc:docMk/>
          <pc:sldMk cId="156073564" sldId="301"/>
        </pc:sldMkLst>
      </pc:sldChg>
    </pc:docChg>
  </pc:docChgLst>
  <pc:docChgLst>
    <pc:chgData name="Addie ter Steege - Smeijers" userId="S::a.tersteege-smeijers@philadelphia.nl::354757af-286d-4977-99ae-853d5c41608e" providerId="AD" clId="Web-{45B6185A-F3A2-2AE7-ECE9-5549C6B59E88}"/>
    <pc:docChg chg="addSld delSld modSld sldOrd">
      <pc:chgData name="Addie ter Steege - Smeijers" userId="S::a.tersteege-smeijers@philadelphia.nl::354757af-286d-4977-99ae-853d5c41608e" providerId="AD" clId="Web-{45B6185A-F3A2-2AE7-ECE9-5549C6B59E88}" dt="2025-05-15T13:19:57.724" v="654" actId="20577"/>
      <pc:docMkLst>
        <pc:docMk/>
      </pc:docMkLst>
      <pc:sldChg chg="modSp">
        <pc:chgData name="Addie ter Steege - Smeijers" userId="S::a.tersteege-smeijers@philadelphia.nl::354757af-286d-4977-99ae-853d5c41608e" providerId="AD" clId="Web-{45B6185A-F3A2-2AE7-ECE9-5549C6B59E88}" dt="2025-05-15T13:19:15.316" v="653" actId="1076"/>
        <pc:sldMkLst>
          <pc:docMk/>
          <pc:sldMk cId="1515233733" sldId="283"/>
        </pc:sldMkLst>
        <pc:spChg chg="mod">
          <ac:chgData name="Addie ter Steege - Smeijers" userId="S::a.tersteege-smeijers@philadelphia.nl::354757af-286d-4977-99ae-853d5c41608e" providerId="AD" clId="Web-{45B6185A-F3A2-2AE7-ECE9-5549C6B59E88}" dt="2025-05-15T10:50:10.421" v="9" actId="20577"/>
          <ac:spMkLst>
            <pc:docMk/>
            <pc:sldMk cId="1515233733" sldId="283"/>
            <ac:spMk id="3" creationId="{A80B9D96-062C-B31C-FBE7-44B7811FAEE7}"/>
          </ac:spMkLst>
        </pc:spChg>
        <pc:picChg chg="mod">
          <ac:chgData name="Addie ter Steege - Smeijers" userId="S::a.tersteege-smeijers@philadelphia.nl::354757af-286d-4977-99ae-853d5c41608e" providerId="AD" clId="Web-{45B6185A-F3A2-2AE7-ECE9-5549C6B59E88}" dt="2025-05-15T13:19:15.316" v="653" actId="1076"/>
          <ac:picMkLst>
            <pc:docMk/>
            <pc:sldMk cId="1515233733" sldId="283"/>
            <ac:picMk id="12" creationId="{F83711CE-570A-4C35-8E82-42C9584EA8F4}"/>
          </ac:picMkLst>
        </pc:picChg>
      </pc:sldChg>
      <pc:sldChg chg="addSp delSp modSp">
        <pc:chgData name="Addie ter Steege - Smeijers" userId="S::a.tersteege-smeijers@philadelphia.nl::354757af-286d-4977-99ae-853d5c41608e" providerId="AD" clId="Web-{45B6185A-F3A2-2AE7-ECE9-5549C6B59E88}" dt="2025-05-15T13:19:57.724" v="654" actId="20577"/>
        <pc:sldMkLst>
          <pc:docMk/>
          <pc:sldMk cId="1924398087" sldId="297"/>
        </pc:sldMkLst>
        <pc:spChg chg="mod">
          <ac:chgData name="Addie ter Steege - Smeijers" userId="S::a.tersteege-smeijers@philadelphia.nl::354757af-286d-4977-99ae-853d5c41608e" providerId="AD" clId="Web-{45B6185A-F3A2-2AE7-ECE9-5549C6B59E88}" dt="2025-05-15T13:19:57.724" v="654" actId="20577"/>
          <ac:spMkLst>
            <pc:docMk/>
            <pc:sldMk cId="1924398087" sldId="297"/>
            <ac:spMk id="2" creationId="{CF57FB12-ADC5-19D3-E31F-9B1EBA61E2CD}"/>
          </ac:spMkLst>
        </pc:spChg>
        <pc:spChg chg="mod">
          <ac:chgData name="Addie ter Steege - Smeijers" userId="S::a.tersteege-smeijers@philadelphia.nl::354757af-286d-4977-99ae-853d5c41608e" providerId="AD" clId="Web-{45B6185A-F3A2-2AE7-ECE9-5549C6B59E88}" dt="2025-05-15T13:19:07.754" v="652" actId="20577"/>
          <ac:spMkLst>
            <pc:docMk/>
            <pc:sldMk cId="1924398087" sldId="297"/>
            <ac:spMk id="6" creationId="{90438929-28C7-F21D-3E0A-890C7286D306}"/>
          </ac:spMkLst>
        </pc:spChg>
        <pc:picChg chg="add del mod ord">
          <ac:chgData name="Addie ter Steege - Smeijers" userId="S::a.tersteege-smeijers@philadelphia.nl::354757af-286d-4977-99ae-853d5c41608e" providerId="AD" clId="Web-{45B6185A-F3A2-2AE7-ECE9-5549C6B59E88}" dt="2025-05-15T13:03:21.866" v="373"/>
          <ac:picMkLst>
            <pc:docMk/>
            <pc:sldMk cId="1924398087" sldId="297"/>
            <ac:picMk id="7" creationId="{EAD2A28F-DF25-22AE-47B3-71BFD7687F3A}"/>
          </ac:picMkLst>
        </pc:picChg>
      </pc:sldChg>
      <pc:sldChg chg="addSp delSp modSp ord">
        <pc:chgData name="Addie ter Steege - Smeijers" userId="S::a.tersteege-smeijers@philadelphia.nl::354757af-286d-4977-99ae-853d5c41608e" providerId="AD" clId="Web-{45B6185A-F3A2-2AE7-ECE9-5549C6B59E88}" dt="2025-05-15T13:07:09.716" v="523" actId="14100"/>
        <pc:sldMkLst>
          <pc:docMk/>
          <pc:sldMk cId="3007039283" sldId="299"/>
        </pc:sldMkLst>
        <pc:spChg chg="mod">
          <ac:chgData name="Addie ter Steege - Smeijers" userId="S::a.tersteege-smeijers@philadelphia.nl::354757af-286d-4977-99ae-853d5c41608e" providerId="AD" clId="Web-{45B6185A-F3A2-2AE7-ECE9-5549C6B59E88}" dt="2025-05-15T13:07:09.716" v="523" actId="14100"/>
          <ac:spMkLst>
            <pc:docMk/>
            <pc:sldMk cId="3007039283" sldId="299"/>
            <ac:spMk id="6" creationId="{A87CC96E-ED4B-8B3F-70E4-052CC534D3FD}"/>
          </ac:spMkLst>
        </pc:spChg>
        <pc:picChg chg="add del mod">
          <ac:chgData name="Addie ter Steege - Smeijers" userId="S::a.tersteege-smeijers@philadelphia.nl::354757af-286d-4977-99ae-853d5c41608e" providerId="AD" clId="Web-{45B6185A-F3A2-2AE7-ECE9-5549C6B59E88}" dt="2025-05-15T11:08:17.132" v="211"/>
          <ac:picMkLst>
            <pc:docMk/>
            <pc:sldMk cId="3007039283" sldId="299"/>
            <ac:picMk id="7" creationId="{1944EDA2-EF94-3713-BC89-A81E6D72ABC8}"/>
          </ac:picMkLst>
        </pc:picChg>
        <pc:picChg chg="add mod">
          <ac:chgData name="Addie ter Steege - Smeijers" userId="S::a.tersteege-smeijers@philadelphia.nl::354757af-286d-4977-99ae-853d5c41608e" providerId="AD" clId="Web-{45B6185A-F3A2-2AE7-ECE9-5549C6B59E88}" dt="2025-05-15T11:51:38.580" v="227" actId="1076"/>
          <ac:picMkLst>
            <pc:docMk/>
            <pc:sldMk cId="3007039283" sldId="299"/>
            <ac:picMk id="7" creationId="{24DBB365-DDE5-8F3F-1669-E99855653262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1:08:28.492" v="215"/>
          <ac:picMkLst>
            <pc:docMk/>
            <pc:sldMk cId="3007039283" sldId="299"/>
            <ac:picMk id="8" creationId="{37C3DD9A-B95B-F772-3C1F-3903663A2065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1:08:41.976" v="219"/>
          <ac:picMkLst>
            <pc:docMk/>
            <pc:sldMk cId="3007039283" sldId="299"/>
            <ac:picMk id="9" creationId="{C14E4A45-A4B9-6A53-69D4-43213B770D18}"/>
          </ac:picMkLst>
        </pc:picChg>
      </pc:sldChg>
      <pc:sldChg chg="addSp delSp modSp mod setBg">
        <pc:chgData name="Addie ter Steege - Smeijers" userId="S::a.tersteege-smeijers@philadelphia.nl::354757af-286d-4977-99ae-853d5c41608e" providerId="AD" clId="Web-{45B6185A-F3A2-2AE7-ECE9-5549C6B59E88}" dt="2025-05-15T12:01:47.044" v="354" actId="1076"/>
        <pc:sldMkLst>
          <pc:docMk/>
          <pc:sldMk cId="3081528551" sldId="300"/>
        </pc:sldMkLst>
        <pc:spChg chg="mod">
          <ac:chgData name="Addie ter Steege - Smeijers" userId="S::a.tersteege-smeijers@philadelphia.nl::354757af-286d-4977-99ae-853d5c41608e" providerId="AD" clId="Web-{45B6185A-F3A2-2AE7-ECE9-5549C6B59E88}" dt="2025-05-15T11:57:56.581" v="307" actId="20577"/>
          <ac:spMkLst>
            <pc:docMk/>
            <pc:sldMk cId="3081528551" sldId="300"/>
            <ac:spMk id="2" creationId="{27FF9576-9E68-EE8E-D316-0DECB96BB76B}"/>
          </ac:spMkLst>
        </pc:spChg>
        <pc:spChg chg="mod">
          <ac:chgData name="Addie ter Steege - Smeijers" userId="S::a.tersteege-smeijers@philadelphia.nl::354757af-286d-4977-99ae-853d5c41608e" providerId="AD" clId="Web-{45B6185A-F3A2-2AE7-ECE9-5549C6B59E88}" dt="2025-05-15T11:57:45.314" v="303" actId="1076"/>
          <ac:spMkLst>
            <pc:docMk/>
            <pc:sldMk cId="3081528551" sldId="300"/>
            <ac:spMk id="6" creationId="{E4A4717A-6073-DF08-8DEA-83D83A45B52D}"/>
          </ac:spMkLst>
        </pc:spChg>
        <pc:picChg chg="add del mod">
          <ac:chgData name="Addie ter Steege - Smeijers" userId="S::a.tersteege-smeijers@philadelphia.nl::354757af-286d-4977-99ae-853d5c41608e" providerId="AD" clId="Web-{45B6185A-F3A2-2AE7-ECE9-5549C6B59E88}" dt="2025-05-15T11:58:16.316" v="315"/>
          <ac:picMkLst>
            <pc:docMk/>
            <pc:sldMk cId="3081528551" sldId="300"/>
            <ac:picMk id="7" creationId="{8CF6BA48-AEC8-5D03-570B-F46BCEDF9F2E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1:58:45.536" v="319"/>
          <ac:picMkLst>
            <pc:docMk/>
            <pc:sldMk cId="3081528551" sldId="300"/>
            <ac:picMk id="8" creationId="{E57B3AFB-DF9C-32DA-DE7D-24CD1C69F355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1:59:26.163" v="327"/>
          <ac:picMkLst>
            <pc:docMk/>
            <pc:sldMk cId="3081528551" sldId="300"/>
            <ac:picMk id="9" creationId="{D9DEE3B8-12C1-7209-80F5-3F4196187CD2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1:59:40.366" v="332"/>
          <ac:picMkLst>
            <pc:docMk/>
            <pc:sldMk cId="3081528551" sldId="300"/>
            <ac:picMk id="10" creationId="{6E1E57FA-6FF0-5E6D-3266-16B7FFC1971B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2:00:17.493" v="337"/>
          <ac:picMkLst>
            <pc:docMk/>
            <pc:sldMk cId="3081528551" sldId="300"/>
            <ac:picMk id="11" creationId="{4BAB9A1F-B60A-4852-F655-74936DC737FA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2:00:28.947" v="343"/>
          <ac:picMkLst>
            <pc:docMk/>
            <pc:sldMk cId="3081528551" sldId="300"/>
            <ac:picMk id="12" creationId="{66ECF5A9-98E0-F0A9-3907-D91A8EB833A7}"/>
          </ac:picMkLst>
        </pc:picChg>
        <pc:picChg chg="add del mod">
          <ac:chgData name="Addie ter Steege - Smeijers" userId="S::a.tersteege-smeijers@philadelphia.nl::354757af-286d-4977-99ae-853d5c41608e" providerId="AD" clId="Web-{45B6185A-F3A2-2AE7-ECE9-5549C6B59E88}" dt="2025-05-15T12:01:09.464" v="349"/>
          <ac:picMkLst>
            <pc:docMk/>
            <pc:sldMk cId="3081528551" sldId="300"/>
            <ac:picMk id="13" creationId="{42349397-BC81-59BF-9D4D-9648A6AB0DBF}"/>
          </ac:picMkLst>
        </pc:picChg>
        <pc:picChg chg="add mod">
          <ac:chgData name="Addie ter Steege - Smeijers" userId="S::a.tersteege-smeijers@philadelphia.nl::354757af-286d-4977-99ae-853d5c41608e" providerId="AD" clId="Web-{45B6185A-F3A2-2AE7-ECE9-5549C6B59E88}" dt="2025-05-15T12:01:47.044" v="354" actId="1076"/>
          <ac:picMkLst>
            <pc:docMk/>
            <pc:sldMk cId="3081528551" sldId="300"/>
            <ac:picMk id="14" creationId="{3644DAAC-0E7D-E983-44E2-EFEC660A26A9}"/>
          </ac:picMkLst>
        </pc:picChg>
      </pc:sldChg>
      <pc:sldChg chg="modSp">
        <pc:chgData name="Addie ter Steege - Smeijers" userId="S::a.tersteege-smeijers@philadelphia.nl::354757af-286d-4977-99ae-853d5c41608e" providerId="AD" clId="Web-{45B6185A-F3A2-2AE7-ECE9-5549C6B59E88}" dt="2025-05-15T13:09:46.299" v="584" actId="1076"/>
        <pc:sldMkLst>
          <pc:docMk/>
          <pc:sldMk cId="3491823222" sldId="302"/>
        </pc:sldMkLst>
        <pc:spChg chg="mod">
          <ac:chgData name="Addie ter Steege - Smeijers" userId="S::a.tersteege-smeijers@philadelphia.nl::354757af-286d-4977-99ae-853d5c41608e" providerId="AD" clId="Web-{45B6185A-F3A2-2AE7-ECE9-5549C6B59E88}" dt="2025-05-15T13:09:46.299" v="584" actId="1076"/>
          <ac:spMkLst>
            <pc:docMk/>
            <pc:sldMk cId="3491823222" sldId="302"/>
            <ac:spMk id="6" creationId="{374217B4-ABF6-0714-518D-ED865A182FE3}"/>
          </ac:spMkLst>
        </pc:spChg>
      </pc:sldChg>
      <pc:sldChg chg="new del">
        <pc:chgData name="Addie ter Steege - Smeijers" userId="S::a.tersteege-smeijers@philadelphia.nl::354757af-286d-4977-99ae-853d5c41608e" providerId="AD" clId="Web-{45B6185A-F3A2-2AE7-ECE9-5549C6B59E88}" dt="2025-05-15T13:02:53.287" v="359"/>
        <pc:sldMkLst>
          <pc:docMk/>
          <pc:sldMk cId="2498785775" sldId="303"/>
        </pc:sldMkLst>
      </pc:sldChg>
      <pc:sldChg chg="add replId">
        <pc:chgData name="Addie ter Steege - Smeijers" userId="S::a.tersteege-smeijers@philadelphia.nl::354757af-286d-4977-99ae-853d5c41608e" providerId="AD" clId="Web-{45B6185A-F3A2-2AE7-ECE9-5549C6B59E88}" dt="2025-05-15T13:02:57.552" v="360"/>
        <pc:sldMkLst>
          <pc:docMk/>
          <pc:sldMk cId="3607275780" sldId="303"/>
        </pc:sldMkLst>
      </pc:sldChg>
    </pc:docChg>
  </pc:docChgLst>
  <pc:docChgLst>
    <pc:chgData name="Jan Rooijmans - Kous" userId="S::jan.rooijmans-kous@philadelphia.nl::cefdfc17-4d23-4289-9a16-9f06fa8f6199" providerId="AD" clId="Web-{1D157DA4-7F2F-9547-DBCE-3E2137DFAC32}"/>
    <pc:docChg chg="modSld">
      <pc:chgData name="Jan Rooijmans - Kous" userId="S::jan.rooijmans-kous@philadelphia.nl::cefdfc17-4d23-4289-9a16-9f06fa8f6199" providerId="AD" clId="Web-{1D157DA4-7F2F-9547-DBCE-3E2137DFAC32}" dt="2025-01-10T12:45:06.173" v="79" actId="20577"/>
      <pc:docMkLst>
        <pc:docMk/>
      </pc:docMkLst>
      <pc:sldChg chg="modSp">
        <pc:chgData name="Jan Rooijmans - Kous" userId="S::jan.rooijmans-kous@philadelphia.nl::cefdfc17-4d23-4289-9a16-9f06fa8f6199" providerId="AD" clId="Web-{1D157DA4-7F2F-9547-DBCE-3E2137DFAC32}" dt="2025-01-10T12:45:06.173" v="79" actId="20577"/>
        <pc:sldMkLst>
          <pc:docMk/>
          <pc:sldMk cId="2303123284" sldId="284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0:46:05.655" v="3" actId="20577"/>
        <pc:sldMkLst>
          <pc:docMk/>
          <pc:sldMk cId="3159819901" sldId="287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0:50:03.462" v="14" actId="20577"/>
        <pc:sldMkLst>
          <pc:docMk/>
          <pc:sldMk cId="1091601685" sldId="288"/>
        </pc:sldMkLst>
      </pc:sldChg>
      <pc:sldChg chg="addSp delSp modSp">
        <pc:chgData name="Jan Rooijmans - Kous" userId="S::jan.rooijmans-kous@philadelphia.nl::cefdfc17-4d23-4289-9a16-9f06fa8f6199" providerId="AD" clId="Web-{1D157DA4-7F2F-9547-DBCE-3E2137DFAC32}" dt="2025-01-10T11:36:45.251" v="40" actId="1076"/>
        <pc:sldMkLst>
          <pc:docMk/>
          <pc:sldMk cId="1983668191" sldId="289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1:43:47.497" v="52" actId="20577"/>
        <pc:sldMkLst>
          <pc:docMk/>
          <pc:sldMk cId="1449924271" sldId="290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2:08:54.251" v="60" actId="20577"/>
        <pc:sldMkLst>
          <pc:docMk/>
          <pc:sldMk cId="1509587945" sldId="291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2:08:59.970" v="62" actId="20577"/>
        <pc:sldMkLst>
          <pc:docMk/>
          <pc:sldMk cId="3211206972" sldId="292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2:25:18.643" v="65" actId="20577"/>
        <pc:sldMkLst>
          <pc:docMk/>
          <pc:sldMk cId="743576059" sldId="293"/>
        </pc:sldMkLst>
      </pc:sldChg>
      <pc:sldChg chg="modSp">
        <pc:chgData name="Jan Rooijmans - Kous" userId="S::jan.rooijmans-kous@philadelphia.nl::cefdfc17-4d23-4289-9a16-9f06fa8f6199" providerId="AD" clId="Web-{1D157DA4-7F2F-9547-DBCE-3E2137DFAC32}" dt="2025-01-10T12:25:59.833" v="78" actId="20577"/>
        <pc:sldMkLst>
          <pc:docMk/>
          <pc:sldMk cId="1388427502" sldId="294"/>
        </pc:sldMkLst>
      </pc:sldChg>
    </pc:docChg>
  </pc:docChgLst>
  <pc:docChgLst>
    <pc:chgData name="Addie ter Steege - Smeijers" userId="S::a.tersteege-smeijers@philadelphia.nl::354757af-286d-4977-99ae-853d5c41608e" providerId="AD" clId="Web-{D4FA1B09-517F-9672-76D5-A41289F1B48E}"/>
    <pc:docChg chg="addSld modSld">
      <pc:chgData name="Addie ter Steege - Smeijers" userId="S::a.tersteege-smeijers@philadelphia.nl::354757af-286d-4977-99ae-853d5c41608e" providerId="AD" clId="Web-{D4FA1B09-517F-9672-76D5-A41289F1B48E}" dt="2025-05-12T09:00:04.878" v="703" actId="20577"/>
      <pc:docMkLst>
        <pc:docMk/>
      </pc:docMkLst>
      <pc:sldChg chg="modSp">
        <pc:chgData name="Addie ter Steege - Smeijers" userId="S::a.tersteege-smeijers@philadelphia.nl::354757af-286d-4977-99ae-853d5c41608e" providerId="AD" clId="Web-{D4FA1B09-517F-9672-76D5-A41289F1B48E}" dt="2025-05-12T08:16:23.012" v="6"/>
        <pc:sldMkLst>
          <pc:docMk/>
          <pc:sldMk cId="1515233733" sldId="283"/>
        </pc:sldMkLst>
        <pc:picChg chg="ord">
          <ac:chgData name="Addie ter Steege - Smeijers" userId="S::a.tersteege-smeijers@philadelphia.nl::354757af-286d-4977-99ae-853d5c41608e" providerId="AD" clId="Web-{D4FA1B09-517F-9672-76D5-A41289F1B48E}" dt="2025-05-12T08:16:23.012" v="6"/>
          <ac:picMkLst>
            <pc:docMk/>
            <pc:sldMk cId="1515233733" sldId="283"/>
            <ac:picMk id="6" creationId="{F85C7BF3-7E8C-4A58-225B-6F97FBDBD389}"/>
          </ac:picMkLst>
        </pc:picChg>
      </pc:sldChg>
      <pc:sldChg chg="delSp modSp">
        <pc:chgData name="Addie ter Steege - Smeijers" userId="S::a.tersteege-smeijers@philadelphia.nl::354757af-286d-4977-99ae-853d5c41608e" providerId="AD" clId="Web-{D4FA1B09-517F-9672-76D5-A41289F1B48E}" dt="2025-05-12T08:53:08.380" v="388" actId="20577"/>
        <pc:sldMkLst>
          <pc:docMk/>
          <pc:sldMk cId="1924398087" sldId="297"/>
        </pc:sldMkLst>
        <pc:spChg chg="mod">
          <ac:chgData name="Addie ter Steege - Smeijers" userId="S::a.tersteege-smeijers@philadelphia.nl::354757af-286d-4977-99ae-853d5c41608e" providerId="AD" clId="Web-{D4FA1B09-517F-9672-76D5-A41289F1B48E}" dt="2025-05-12T08:18:09.969" v="27" actId="20577"/>
          <ac:spMkLst>
            <pc:docMk/>
            <pc:sldMk cId="1924398087" sldId="297"/>
            <ac:spMk id="2" creationId="{CF57FB12-ADC5-19D3-E31F-9B1EBA61E2CD}"/>
          </ac:spMkLst>
        </pc:spChg>
        <pc:spChg chg="mod">
          <ac:chgData name="Addie ter Steege - Smeijers" userId="S::a.tersteege-smeijers@philadelphia.nl::354757af-286d-4977-99ae-853d5c41608e" providerId="AD" clId="Web-{D4FA1B09-517F-9672-76D5-A41289F1B48E}" dt="2025-05-12T08:53:08.380" v="388" actId="20577"/>
          <ac:spMkLst>
            <pc:docMk/>
            <pc:sldMk cId="1924398087" sldId="297"/>
            <ac:spMk id="6" creationId="{90438929-28C7-F21D-3E0A-890C7286D306}"/>
          </ac:spMkLst>
        </pc:spChg>
        <pc:picChg chg="del">
          <ac:chgData name="Addie ter Steege - Smeijers" userId="S::a.tersteege-smeijers@philadelphia.nl::354757af-286d-4977-99ae-853d5c41608e" providerId="AD" clId="Web-{D4FA1B09-517F-9672-76D5-A41289F1B48E}" dt="2025-05-12T08:17:56.843" v="13"/>
          <ac:picMkLst>
            <pc:docMk/>
            <pc:sldMk cId="1924398087" sldId="297"/>
            <ac:picMk id="8" creationId="{A3265B09-25D3-ED87-4D39-476436D2BDA7}"/>
          </ac:picMkLst>
        </pc:picChg>
        <pc:picChg chg="del">
          <ac:chgData name="Addie ter Steege - Smeijers" userId="S::a.tersteege-smeijers@philadelphia.nl::354757af-286d-4977-99ae-853d5c41608e" providerId="AD" clId="Web-{D4FA1B09-517F-9672-76D5-A41289F1B48E}" dt="2025-05-12T08:17:56.218" v="12"/>
          <ac:picMkLst>
            <pc:docMk/>
            <pc:sldMk cId="1924398087" sldId="297"/>
            <ac:picMk id="9" creationId="{9A8D99BD-8C18-4A45-00A1-6CD6E01CA3AA}"/>
          </ac:picMkLst>
        </pc:picChg>
        <pc:picChg chg="del">
          <ac:chgData name="Addie ter Steege - Smeijers" userId="S::a.tersteege-smeijers@philadelphia.nl::354757af-286d-4977-99ae-853d5c41608e" providerId="AD" clId="Web-{D4FA1B09-517F-9672-76D5-A41289F1B48E}" dt="2025-05-12T08:17:55.671" v="11"/>
          <ac:picMkLst>
            <pc:docMk/>
            <pc:sldMk cId="1924398087" sldId="297"/>
            <ac:picMk id="10" creationId="{0AEBAABB-DC23-C106-D4C4-735B6305D6E6}"/>
          </ac:picMkLst>
        </pc:picChg>
        <pc:picChg chg="del">
          <ac:chgData name="Addie ter Steege - Smeijers" userId="S::a.tersteege-smeijers@philadelphia.nl::354757af-286d-4977-99ae-853d5c41608e" providerId="AD" clId="Web-{D4FA1B09-517F-9672-76D5-A41289F1B48E}" dt="2025-05-12T08:17:59.859" v="18"/>
          <ac:picMkLst>
            <pc:docMk/>
            <pc:sldMk cId="1924398087" sldId="297"/>
            <ac:picMk id="11" creationId="{7B6D8C99-0D71-C757-C6CF-E36A89429D18}"/>
          </ac:picMkLst>
        </pc:picChg>
        <pc:picChg chg="del mod">
          <ac:chgData name="Addie ter Steege - Smeijers" userId="S::a.tersteege-smeijers@philadelphia.nl::354757af-286d-4977-99ae-853d5c41608e" providerId="AD" clId="Web-{D4FA1B09-517F-9672-76D5-A41289F1B48E}" dt="2025-05-12T08:18:02.500" v="21"/>
          <ac:picMkLst>
            <pc:docMk/>
            <pc:sldMk cId="1924398087" sldId="297"/>
            <ac:picMk id="12" creationId="{B78A97D5-9E55-E497-A8DE-C2F235C6D6DD}"/>
          </ac:picMkLst>
        </pc:picChg>
        <pc:picChg chg="del">
          <ac:chgData name="Addie ter Steege - Smeijers" userId="S::a.tersteege-smeijers@philadelphia.nl::354757af-286d-4977-99ae-853d5c41608e" providerId="AD" clId="Web-{D4FA1B09-517F-9672-76D5-A41289F1B48E}" dt="2025-05-12T08:18:03.047" v="22"/>
          <ac:picMkLst>
            <pc:docMk/>
            <pc:sldMk cId="1924398087" sldId="297"/>
            <ac:picMk id="13" creationId="{277D5C81-6FAD-E942-C3F1-7D6C5DA198CD}"/>
          </ac:picMkLst>
        </pc:picChg>
      </pc:sldChg>
      <pc:sldChg chg="add replId">
        <pc:chgData name="Addie ter Steege - Smeijers" userId="S::a.tersteege-smeijers@philadelphia.nl::354757af-286d-4977-99ae-853d5c41608e" providerId="AD" clId="Web-{D4FA1B09-517F-9672-76D5-A41289F1B48E}" dt="2025-05-12T08:17:47.968" v="7"/>
        <pc:sldMkLst>
          <pc:docMk/>
          <pc:sldMk cId="3529836896" sldId="298"/>
        </pc:sldMkLst>
      </pc:sldChg>
      <pc:sldChg chg="modSp add replId">
        <pc:chgData name="Addie ter Steege - Smeijers" userId="S::a.tersteege-smeijers@philadelphia.nl::354757af-286d-4977-99ae-853d5c41608e" providerId="AD" clId="Web-{D4FA1B09-517F-9672-76D5-A41289F1B48E}" dt="2025-05-12T08:58:16.656" v="575" actId="20577"/>
        <pc:sldMkLst>
          <pc:docMk/>
          <pc:sldMk cId="3007039283" sldId="299"/>
        </pc:sldMkLst>
        <pc:spChg chg="mod">
          <ac:chgData name="Addie ter Steege - Smeijers" userId="S::a.tersteege-smeijers@philadelphia.nl::354757af-286d-4977-99ae-853d5c41608e" providerId="AD" clId="Web-{D4FA1B09-517F-9672-76D5-A41289F1B48E}" dt="2025-05-12T08:58:16.656" v="575" actId="20577"/>
          <ac:spMkLst>
            <pc:docMk/>
            <pc:sldMk cId="3007039283" sldId="299"/>
            <ac:spMk id="6" creationId="{A87CC96E-ED4B-8B3F-70E4-052CC534D3FD}"/>
          </ac:spMkLst>
        </pc:spChg>
      </pc:sldChg>
      <pc:sldChg chg="modSp add replId">
        <pc:chgData name="Addie ter Steege - Smeijers" userId="S::a.tersteege-smeijers@philadelphia.nl::354757af-286d-4977-99ae-853d5c41608e" providerId="AD" clId="Web-{D4FA1B09-517F-9672-76D5-A41289F1B48E}" dt="2025-05-12T09:00:04.878" v="703" actId="20577"/>
        <pc:sldMkLst>
          <pc:docMk/>
          <pc:sldMk cId="3081528551" sldId="300"/>
        </pc:sldMkLst>
        <pc:spChg chg="mod">
          <ac:chgData name="Addie ter Steege - Smeijers" userId="S::a.tersteege-smeijers@philadelphia.nl::354757af-286d-4977-99ae-853d5c41608e" providerId="AD" clId="Web-{D4FA1B09-517F-9672-76D5-A41289F1B48E}" dt="2025-05-12T09:00:04.878" v="703" actId="20577"/>
          <ac:spMkLst>
            <pc:docMk/>
            <pc:sldMk cId="3081528551" sldId="300"/>
            <ac:spMk id="6" creationId="{E4A4717A-6073-DF08-8DEA-83D83A45B5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2EFC8-DAAA-DA44-B2FE-10808BDC68D4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C4552-9A71-DF4C-B47B-BD8C6088DFD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08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35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6A314-622A-392C-D7F0-198EBAA91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E38A4-4A75-CB17-3B5E-2229A84DC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5A4131-7A4E-C7D7-A68C-F117B31F3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A50BD-A8FE-FEB8-4BA7-B526D6176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00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2761-F11D-FAE1-81DE-DDC1373A3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5A9E4-EFD0-1A53-4CDD-F8EAB4B8E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40FE1-FB45-20C6-1FB7-AAF77AD08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DB19-D394-28E3-32A7-ED585F97B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93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0E4B-32E0-4680-12EB-0691983FF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8B4B9-B7E5-4E31-9666-5B0E07995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39976-3D76-C408-4B77-41849FF7C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7817B-7456-3ACF-486E-5003E2D34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67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6E715-F41B-2BDD-C232-4D6EF521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F1DDBE4-0C6E-CDAB-4494-FB8008DF9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BFF5264-6F34-9286-A168-03F29CF41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8DF0BA-C698-DF88-B351-3D25A71C0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45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F011-DFD0-BF39-A858-23D0672F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89FC3A-8D51-EF65-5D19-22A0863ED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BC5B4C-9BF1-5A8C-483F-9109BAFCC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15A2C8-E884-0708-A135-C6755D799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55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B973A-8461-7C6F-CA50-B1104968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E207C-D8F8-3FB7-84D2-9F44309E2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836A2-6755-A89E-D692-CECDF0268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7B434-E2B5-A6A6-6A36-9A2BF7F71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4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00433-7A1F-66DD-B99D-E067DD7B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BFE487-6970-B74E-A075-1D4A310EE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1AB4AFC-A4BE-5003-2A65-75714CD37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251212-5F3F-91FE-F47A-F05B80920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23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26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BDBA-5C7B-8283-1B78-B3388F275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1FC71-B024-C0EF-5119-014720EC4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A1F0F-5B48-55E4-55D6-5FA7D95D8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4AF07-3951-0141-8608-FE19BE522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6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F23CD-69CE-D4B5-D7C9-CDC43DE29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44FA3-9CC9-69B7-50EF-634154DA7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F5880-4546-9A88-1A92-4F83AF516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66201-77DA-DFAD-620C-21006533D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33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1C7D1-D35A-8A93-0288-D88200352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C5158-17F6-E6AA-DE2A-EF29F99FB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3BEB8-B8C9-4B65-C4B8-9ABB04409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A33E1-3983-E4B0-435C-1A88C42D9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40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AAE2-A82E-497F-47B9-5D95F33B4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B083C-9494-BC25-B798-D3C69DC82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0FF51-D1F1-2B5A-EEF2-30B21670F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Ontwikkeld</a:t>
            </a:r>
            <a:r>
              <a:rPr lang="en-US">
                <a:ea typeface="Calibri"/>
                <a:cs typeface="Calibri"/>
              </a:rPr>
              <a:t> door Esther Bakker </a:t>
            </a:r>
            <a:r>
              <a:rPr lang="en-US" err="1">
                <a:ea typeface="Calibri"/>
                <a:cs typeface="Calibri"/>
              </a:rPr>
              <a:t>i.s.m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huisartsen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VG </a:t>
            </a:r>
            <a:r>
              <a:rPr lang="en-US" err="1">
                <a:ea typeface="Calibri"/>
                <a:cs typeface="Calibri"/>
              </a:rPr>
              <a:t>patiënten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8E53A-E782-F61C-E36A-ADFF90925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C4552-9A71-DF4C-B47B-BD8C6088DFD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24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9B1B-11C5-AA40-A6A1-7CDAFA3351B5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96C-DFDE-5342-9E08-58D3B3AFE9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49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08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99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9B1B-11C5-AA40-A6A1-7CDAFA3351B5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D96C-DFDE-5342-9E08-58D3B3AFE9B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27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41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0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0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3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35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0445-198F-8D43-839E-7546ADC2B3EF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6FAF0-18D8-A744-A4FB-F85EC262036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84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9B1B-11C5-AA40-A6A1-7CDAFA3351B5}" type="datetimeFigureOut">
              <a:rPr lang="nl-NL" smtClean="0"/>
              <a:t>20-5-2025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D96C-DFDE-5342-9E08-58D3B3AFE9B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47EC3012-DEB8-4EEF-9022-8F7508944688}"/>
              </a:ext>
            </a:extLst>
          </p:cNvPr>
          <p:cNvSpPr/>
          <p:nvPr userDrawn="1"/>
        </p:nvSpPr>
        <p:spPr>
          <a:xfrm flipH="1">
            <a:off x="1691640" y="4805100"/>
            <a:ext cx="7452360" cy="338400"/>
          </a:xfrm>
          <a:prstGeom prst="rtTriangle">
            <a:avLst/>
          </a:prstGeom>
          <a:solidFill>
            <a:srgbClr val="EF7B3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7CB398B4-169E-AD33-C161-F26EBB4EA6AB}"/>
              </a:ext>
            </a:extLst>
          </p:cNvPr>
          <p:cNvSpPr/>
          <p:nvPr userDrawn="1"/>
        </p:nvSpPr>
        <p:spPr>
          <a:xfrm flipH="1">
            <a:off x="0" y="4914828"/>
            <a:ext cx="9144000" cy="233172"/>
          </a:xfrm>
          <a:prstGeom prst="rtTriangle">
            <a:avLst/>
          </a:prstGeom>
          <a:solidFill>
            <a:srgbClr val="EF7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ige driehoek 8">
            <a:extLst>
              <a:ext uri="{FF2B5EF4-FFF2-40B4-BE49-F238E27FC236}">
                <a16:creationId xmlns:a16="http://schemas.microsoft.com/office/drawing/2014/main" id="{F8C97279-A658-4728-DC2E-0D12D4A454D7}"/>
              </a:ext>
            </a:extLst>
          </p:cNvPr>
          <p:cNvSpPr/>
          <p:nvPr userDrawn="1"/>
        </p:nvSpPr>
        <p:spPr>
          <a:xfrm>
            <a:off x="0" y="4800600"/>
            <a:ext cx="7452360" cy="338328"/>
          </a:xfrm>
          <a:prstGeom prst="rtTriangle">
            <a:avLst/>
          </a:prstGeom>
          <a:solidFill>
            <a:srgbClr val="66368A">
              <a:alpha val="6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BF081416-D430-5183-2546-F7B2C054DF67}"/>
              </a:ext>
            </a:extLst>
          </p:cNvPr>
          <p:cNvSpPr/>
          <p:nvPr userDrawn="1"/>
        </p:nvSpPr>
        <p:spPr>
          <a:xfrm>
            <a:off x="0" y="4919472"/>
            <a:ext cx="9144000" cy="233172"/>
          </a:xfrm>
          <a:prstGeom prst="rtTriangle">
            <a:avLst/>
          </a:prstGeom>
          <a:solidFill>
            <a:srgbClr val="663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tvg.nl/artikelen/mensen-met-een-verstandelijke-beperking" TargetMode="External"/><Relationship Id="rId4" Type="http://schemas.openxmlformats.org/officeDocument/2006/relationships/hyperlink" Target="https://www.sterkeropeigenbenen.nl/media/e2koovon/pgo-vb-pro-actief-gezondheidsonderzoek-voor-mensen-met-een-verstandelijke-beperking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tvg.nl/artikelen/mensen-met-een-verstandelijke-beperki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persoon, kleding, buitenshuis, boom&#10;&#10;Automatisch gegenereerde beschrijving">
            <a:extLst>
              <a:ext uri="{FF2B5EF4-FFF2-40B4-BE49-F238E27FC236}">
                <a16:creationId xmlns:a16="http://schemas.microsoft.com/office/drawing/2014/main" id="{85502537-0798-8897-4C5F-BF597BEF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0"/>
            <a:ext cx="6000750" cy="5143500"/>
          </a:xfrm>
          <a:prstGeom prst="rect">
            <a:avLst/>
          </a:prstGeom>
        </p:spPr>
      </p:pic>
      <p:sp>
        <p:nvSpPr>
          <p:cNvPr id="3" name="Trapezium 2">
            <a:extLst>
              <a:ext uri="{FF2B5EF4-FFF2-40B4-BE49-F238E27FC236}">
                <a16:creationId xmlns:a16="http://schemas.microsoft.com/office/drawing/2014/main" id="{2C2FF6DB-43EF-E700-C0F9-0E0291BE0EEC}"/>
              </a:ext>
            </a:extLst>
          </p:cNvPr>
          <p:cNvSpPr/>
          <p:nvPr/>
        </p:nvSpPr>
        <p:spPr>
          <a:xfrm>
            <a:off x="-6825" y="0"/>
            <a:ext cx="4285977" cy="5144970"/>
          </a:xfrm>
          <a:custGeom>
            <a:avLst/>
            <a:gdLst>
              <a:gd name="connsiteX0" fmla="*/ 0 w 3527946"/>
              <a:gd name="connsiteY0" fmla="*/ 3138749 h 3138749"/>
              <a:gd name="connsiteX1" fmla="*/ 723262 w 3527946"/>
              <a:gd name="connsiteY1" fmla="*/ 0 h 3138749"/>
              <a:gd name="connsiteX2" fmla="*/ 2804684 w 3527946"/>
              <a:gd name="connsiteY2" fmla="*/ 0 h 3138749"/>
              <a:gd name="connsiteX3" fmla="*/ 3527946 w 3527946"/>
              <a:gd name="connsiteY3" fmla="*/ 3138749 h 3138749"/>
              <a:gd name="connsiteX4" fmla="*/ 0 w 3527946"/>
              <a:gd name="connsiteY4" fmla="*/ 3138749 h 3138749"/>
              <a:gd name="connsiteX0" fmla="*/ 825759 w 4353705"/>
              <a:gd name="connsiteY0" fmla="*/ 4210098 h 4210098"/>
              <a:gd name="connsiteX1" fmla="*/ 0 w 4353705"/>
              <a:gd name="connsiteY1" fmla="*/ 0 h 4210098"/>
              <a:gd name="connsiteX2" fmla="*/ 3630443 w 4353705"/>
              <a:gd name="connsiteY2" fmla="*/ 1071349 h 4210098"/>
              <a:gd name="connsiteX3" fmla="*/ 4353705 w 4353705"/>
              <a:gd name="connsiteY3" fmla="*/ 4210098 h 4210098"/>
              <a:gd name="connsiteX4" fmla="*/ 825759 w 4353705"/>
              <a:gd name="connsiteY4" fmla="*/ 4210098 h 4210098"/>
              <a:gd name="connsiteX0" fmla="*/ 20541 w 4353705"/>
              <a:gd name="connsiteY0" fmla="*/ 5144970 h 5144970"/>
              <a:gd name="connsiteX1" fmla="*/ 0 w 4353705"/>
              <a:gd name="connsiteY1" fmla="*/ 0 h 5144970"/>
              <a:gd name="connsiteX2" fmla="*/ 3630443 w 4353705"/>
              <a:gd name="connsiteY2" fmla="*/ 1071349 h 5144970"/>
              <a:gd name="connsiteX3" fmla="*/ 4353705 w 4353705"/>
              <a:gd name="connsiteY3" fmla="*/ 4210098 h 5144970"/>
              <a:gd name="connsiteX4" fmla="*/ 20541 w 4353705"/>
              <a:gd name="connsiteY4" fmla="*/ 5144970 h 5144970"/>
              <a:gd name="connsiteX0" fmla="*/ 20541 w 4217228"/>
              <a:gd name="connsiteY0" fmla="*/ 5144970 h 5144970"/>
              <a:gd name="connsiteX1" fmla="*/ 0 w 4217228"/>
              <a:gd name="connsiteY1" fmla="*/ 0 h 5144970"/>
              <a:gd name="connsiteX2" fmla="*/ 3630443 w 4217228"/>
              <a:gd name="connsiteY2" fmla="*/ 1071349 h 5144970"/>
              <a:gd name="connsiteX3" fmla="*/ 4217228 w 4217228"/>
              <a:gd name="connsiteY3" fmla="*/ 5131322 h 5144970"/>
              <a:gd name="connsiteX4" fmla="*/ 20541 w 4217228"/>
              <a:gd name="connsiteY4" fmla="*/ 5144970 h 5144970"/>
              <a:gd name="connsiteX0" fmla="*/ 20541 w 4217228"/>
              <a:gd name="connsiteY0" fmla="*/ 5144970 h 5144970"/>
              <a:gd name="connsiteX1" fmla="*/ 0 w 4217228"/>
              <a:gd name="connsiteY1" fmla="*/ 0 h 5144970"/>
              <a:gd name="connsiteX2" fmla="*/ 3248306 w 4217228"/>
              <a:gd name="connsiteY2" fmla="*/ 0 h 5144970"/>
              <a:gd name="connsiteX3" fmla="*/ 4217228 w 4217228"/>
              <a:gd name="connsiteY3" fmla="*/ 5131322 h 5144970"/>
              <a:gd name="connsiteX4" fmla="*/ 20541 w 4217228"/>
              <a:gd name="connsiteY4" fmla="*/ 5144970 h 5144970"/>
              <a:gd name="connsiteX0" fmla="*/ 0 w 4223982"/>
              <a:gd name="connsiteY0" fmla="*/ 5144970 h 5144970"/>
              <a:gd name="connsiteX1" fmla="*/ 6754 w 4223982"/>
              <a:gd name="connsiteY1" fmla="*/ 0 h 5144970"/>
              <a:gd name="connsiteX2" fmla="*/ 3255060 w 4223982"/>
              <a:gd name="connsiteY2" fmla="*/ 0 h 5144970"/>
              <a:gd name="connsiteX3" fmla="*/ 4223982 w 4223982"/>
              <a:gd name="connsiteY3" fmla="*/ 5131322 h 5144970"/>
              <a:gd name="connsiteX4" fmla="*/ 0 w 4223982"/>
              <a:gd name="connsiteY4" fmla="*/ 5144970 h 5144970"/>
              <a:gd name="connsiteX0" fmla="*/ 0 w 4223982"/>
              <a:gd name="connsiteY0" fmla="*/ 5144970 h 5144970"/>
              <a:gd name="connsiteX1" fmla="*/ 6754 w 4223982"/>
              <a:gd name="connsiteY1" fmla="*/ 0 h 5144970"/>
              <a:gd name="connsiteX2" fmla="*/ 3255060 w 4223982"/>
              <a:gd name="connsiteY2" fmla="*/ 0 h 5144970"/>
              <a:gd name="connsiteX3" fmla="*/ 4223982 w 4223982"/>
              <a:gd name="connsiteY3" fmla="*/ 5144022 h 5144970"/>
              <a:gd name="connsiteX4" fmla="*/ 0 w 4223982"/>
              <a:gd name="connsiteY4" fmla="*/ 5144970 h 51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982" h="5144970">
                <a:moveTo>
                  <a:pt x="0" y="5144970"/>
                </a:moveTo>
                <a:cubicBezTo>
                  <a:pt x="2251" y="3429980"/>
                  <a:pt x="4503" y="1714990"/>
                  <a:pt x="6754" y="0"/>
                </a:cubicBezTo>
                <a:lnTo>
                  <a:pt x="3255060" y="0"/>
                </a:lnTo>
                <a:lnTo>
                  <a:pt x="4223982" y="5144022"/>
                </a:lnTo>
                <a:lnTo>
                  <a:pt x="0" y="5144970"/>
                </a:lnTo>
                <a:close/>
              </a:path>
            </a:pathLst>
          </a:custGeom>
          <a:solidFill>
            <a:srgbClr val="EF7B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24">
            <a:extLst>
              <a:ext uri="{FF2B5EF4-FFF2-40B4-BE49-F238E27FC236}">
                <a16:creationId xmlns:a16="http://schemas.microsoft.com/office/drawing/2014/main" id="{CEF5FF77-50DA-9EF8-CBF5-D6089183A3F5}"/>
              </a:ext>
            </a:extLst>
          </p:cNvPr>
          <p:cNvSpPr/>
          <p:nvPr/>
        </p:nvSpPr>
        <p:spPr>
          <a:xfrm rot="5400000" flipV="1">
            <a:off x="4032810" y="24212"/>
            <a:ext cx="1086400" cy="9158117"/>
          </a:xfrm>
          <a:custGeom>
            <a:avLst/>
            <a:gdLst>
              <a:gd name="connsiteX0" fmla="*/ 0 w 1683596"/>
              <a:gd name="connsiteY0" fmla="*/ 2442807 h 2442807"/>
              <a:gd name="connsiteX1" fmla="*/ 841798 w 1683596"/>
              <a:gd name="connsiteY1" fmla="*/ 0 h 2442807"/>
              <a:gd name="connsiteX2" fmla="*/ 1683596 w 1683596"/>
              <a:gd name="connsiteY2" fmla="*/ 2442807 h 2442807"/>
              <a:gd name="connsiteX3" fmla="*/ 0 w 1683596"/>
              <a:gd name="connsiteY3" fmla="*/ 2442807 h 2442807"/>
              <a:gd name="connsiteX0" fmla="*/ 0 w 1687961"/>
              <a:gd name="connsiteY0" fmla="*/ 2012899 h 2012899"/>
              <a:gd name="connsiteX1" fmla="*/ 1687961 w 1687961"/>
              <a:gd name="connsiteY1" fmla="*/ 0 h 2012899"/>
              <a:gd name="connsiteX2" fmla="*/ 1683596 w 1687961"/>
              <a:gd name="connsiteY2" fmla="*/ 2012899 h 2012899"/>
              <a:gd name="connsiteX3" fmla="*/ 0 w 1687961"/>
              <a:gd name="connsiteY3" fmla="*/ 2012899 h 2012899"/>
              <a:gd name="connsiteX0" fmla="*/ 0 w 1039693"/>
              <a:gd name="connsiteY0" fmla="*/ 2026547 h 2026547"/>
              <a:gd name="connsiteX1" fmla="*/ 1039693 w 1039693"/>
              <a:gd name="connsiteY1" fmla="*/ 0 h 2026547"/>
              <a:gd name="connsiteX2" fmla="*/ 1035328 w 1039693"/>
              <a:gd name="connsiteY2" fmla="*/ 2012899 h 2026547"/>
              <a:gd name="connsiteX3" fmla="*/ 0 w 1039693"/>
              <a:gd name="connsiteY3" fmla="*/ 2026547 h 2026547"/>
              <a:gd name="connsiteX0" fmla="*/ 0 w 1039693"/>
              <a:gd name="connsiteY0" fmla="*/ 2026547 h 2026547"/>
              <a:gd name="connsiteX1" fmla="*/ 1039693 w 1039693"/>
              <a:gd name="connsiteY1" fmla="*/ 0 h 2026547"/>
              <a:gd name="connsiteX2" fmla="*/ 1035331 w 1039693"/>
              <a:gd name="connsiteY2" fmla="*/ 2020768 h 2026547"/>
              <a:gd name="connsiteX3" fmla="*/ 0 w 1039693"/>
              <a:gd name="connsiteY3" fmla="*/ 2026547 h 2026547"/>
              <a:gd name="connsiteX0" fmla="*/ 0 w 1035331"/>
              <a:gd name="connsiteY0" fmla="*/ 1923513 h 1923513"/>
              <a:gd name="connsiteX1" fmla="*/ 997335 w 1035331"/>
              <a:gd name="connsiteY1" fmla="*/ 0 h 1923513"/>
              <a:gd name="connsiteX2" fmla="*/ 1035331 w 1035331"/>
              <a:gd name="connsiteY2" fmla="*/ 1917734 h 1923513"/>
              <a:gd name="connsiteX3" fmla="*/ 0 w 1035331"/>
              <a:gd name="connsiteY3" fmla="*/ 1923513 h 1923513"/>
              <a:gd name="connsiteX0" fmla="*/ 0 w 1035331"/>
              <a:gd name="connsiteY0" fmla="*/ 2066860 h 2066860"/>
              <a:gd name="connsiteX1" fmla="*/ 1033647 w 1035331"/>
              <a:gd name="connsiteY1" fmla="*/ 0 h 2066860"/>
              <a:gd name="connsiteX2" fmla="*/ 1035331 w 1035331"/>
              <a:gd name="connsiteY2" fmla="*/ 2061081 h 2066860"/>
              <a:gd name="connsiteX3" fmla="*/ 0 w 1035331"/>
              <a:gd name="connsiteY3" fmla="*/ 2066860 h 2066860"/>
              <a:gd name="connsiteX0" fmla="*/ 0 w 1033662"/>
              <a:gd name="connsiteY0" fmla="*/ 2066860 h 2112599"/>
              <a:gd name="connsiteX1" fmla="*/ 1033647 w 1033662"/>
              <a:gd name="connsiteY1" fmla="*/ 0 h 2112599"/>
              <a:gd name="connsiteX2" fmla="*/ 1020205 w 1033662"/>
              <a:gd name="connsiteY2" fmla="*/ 2112599 h 2112599"/>
              <a:gd name="connsiteX3" fmla="*/ 0 w 1033662"/>
              <a:gd name="connsiteY3" fmla="*/ 2066860 h 2112599"/>
              <a:gd name="connsiteX0" fmla="*/ 0 w 1038359"/>
              <a:gd name="connsiteY0" fmla="*/ 2066860 h 2066860"/>
              <a:gd name="connsiteX1" fmla="*/ 1033647 w 1038359"/>
              <a:gd name="connsiteY1" fmla="*/ 0 h 2066860"/>
              <a:gd name="connsiteX2" fmla="*/ 1038359 w 1038359"/>
              <a:gd name="connsiteY2" fmla="*/ 2063323 h 2066860"/>
              <a:gd name="connsiteX3" fmla="*/ 0 w 1038359"/>
              <a:gd name="connsiteY3" fmla="*/ 2066860 h 2066860"/>
              <a:gd name="connsiteX0" fmla="*/ 0 w 1035331"/>
              <a:gd name="connsiteY0" fmla="*/ 2064622 h 2064622"/>
              <a:gd name="connsiteX1" fmla="*/ 1030619 w 1035331"/>
              <a:gd name="connsiteY1" fmla="*/ 0 h 2064622"/>
              <a:gd name="connsiteX2" fmla="*/ 1035331 w 1035331"/>
              <a:gd name="connsiteY2" fmla="*/ 2063323 h 2064622"/>
              <a:gd name="connsiteX3" fmla="*/ 0 w 1035331"/>
              <a:gd name="connsiteY3" fmla="*/ 2064622 h 20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331" h="2064622">
                <a:moveTo>
                  <a:pt x="0" y="2064622"/>
                </a:moveTo>
                <a:lnTo>
                  <a:pt x="1030619" y="0"/>
                </a:lnTo>
                <a:cubicBezTo>
                  <a:pt x="1031180" y="687027"/>
                  <a:pt x="1034770" y="1376296"/>
                  <a:pt x="1035331" y="2063323"/>
                </a:cubicBezTo>
                <a:lnTo>
                  <a:pt x="0" y="2064622"/>
                </a:lnTo>
                <a:close/>
              </a:path>
            </a:pathLst>
          </a:custGeom>
          <a:solidFill>
            <a:srgbClr val="66368A">
              <a:alpha val="85000"/>
            </a:srgb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6089332E-EF3C-D852-4B10-0F30766B5845}"/>
              </a:ext>
            </a:extLst>
          </p:cNvPr>
          <p:cNvSpPr txBox="1"/>
          <p:nvPr/>
        </p:nvSpPr>
        <p:spPr>
          <a:xfrm>
            <a:off x="186148" y="4058260"/>
            <a:ext cx="3754687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nl-NL" spc="40">
                <a:solidFill>
                  <a:schemeClr val="bg1"/>
                </a:solidFill>
              </a:rPr>
              <a:t>Jan Rooijmans en Addie ter Steege </a:t>
            </a:r>
            <a:endParaRPr lang="en-US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nl-NL" spc="40">
                <a:solidFill>
                  <a:schemeClr val="bg1"/>
                </a:solidFill>
              </a:rPr>
              <a:t>20 mei 2025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AC57E848-ABA0-1CD4-2AEA-2A41FDE7E9EC}"/>
              </a:ext>
            </a:extLst>
          </p:cNvPr>
          <p:cNvSpPr txBox="1"/>
          <p:nvPr/>
        </p:nvSpPr>
        <p:spPr>
          <a:xfrm>
            <a:off x="188070" y="1785475"/>
            <a:ext cx="345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4000" spc="-100">
                <a:solidFill>
                  <a:schemeClr val="bg1"/>
                </a:solidFill>
              </a:rPr>
              <a:t>Het PGO binnen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E230946-068C-5F53-3844-104AE451A3D6}"/>
              </a:ext>
            </a:extLst>
          </p:cNvPr>
          <p:cNvSpPr txBox="1"/>
          <p:nvPr/>
        </p:nvSpPr>
        <p:spPr>
          <a:xfrm>
            <a:off x="184648" y="2323085"/>
            <a:ext cx="358276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5400" spc="-100">
                <a:solidFill>
                  <a:schemeClr val="bg1"/>
                </a:solidFill>
              </a:rPr>
              <a:t>Philadelphia</a:t>
            </a:r>
          </a:p>
        </p:txBody>
      </p:sp>
      <p:pic>
        <p:nvPicPr>
          <p:cNvPr id="6" name="Afbeelding 5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3BF7BDE2-61AB-A7FF-2D64-16B8D2465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71" y="0"/>
            <a:ext cx="2066377" cy="11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D8FD-6514-5BA2-6D59-DA530A9C5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F9576-9E68-EE8E-D316-0DECB96B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66368A"/>
                </a:solidFill>
                <a:ea typeface="Calibri Light"/>
                <a:cs typeface="Calibri Light"/>
              </a:rPr>
              <a:t>Bijvangst</a:t>
            </a:r>
            <a:r>
              <a:rPr lang="en-US" sz="3600" dirty="0">
                <a:solidFill>
                  <a:srgbClr val="66368A"/>
                </a:solidFill>
                <a:ea typeface="Calibri Light"/>
                <a:cs typeface="Calibri Light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524092-49F9-4660-9FA4-1BA545689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57F5CA-0449-B06D-CD22-1911787F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77D23-E2F9-8B01-7FC3-9311E8552808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4717A-6073-DF08-8DEA-83D83A45B52D}"/>
              </a:ext>
            </a:extLst>
          </p:cNvPr>
          <p:cNvSpPr txBox="1"/>
          <p:nvPr/>
        </p:nvSpPr>
        <p:spPr>
          <a:xfrm>
            <a:off x="5512862" y="1187078"/>
            <a:ext cx="3233222" cy="6217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   </a:t>
            </a:r>
          </a:p>
          <a:p>
            <a:endParaRPr lang="en-US" sz="1200">
              <a:latin typeface="Aptos"/>
              <a:ea typeface="Calibri"/>
              <a:cs typeface="Calibri"/>
            </a:endParaRPr>
          </a:p>
          <a:p>
            <a:r>
              <a:rPr lang="en-US" err="1">
                <a:latin typeface="Aptos"/>
                <a:ea typeface="Calibri"/>
                <a:cs typeface="Calibri"/>
              </a:rPr>
              <a:t>Palliatieve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err="1">
                <a:latin typeface="Aptos"/>
                <a:ea typeface="Calibri"/>
                <a:cs typeface="Calibri"/>
              </a:rPr>
              <a:t>zorg</a:t>
            </a:r>
            <a:r>
              <a:rPr lang="en-US" dirty="0">
                <a:latin typeface="Aptos"/>
                <a:ea typeface="Calibri"/>
                <a:cs typeface="Calibri"/>
              </a:rPr>
              <a:t> (</a:t>
            </a:r>
            <a:r>
              <a:rPr lang="en-US" err="1">
                <a:latin typeface="Aptos"/>
                <a:ea typeface="Calibri"/>
                <a:cs typeface="Calibri"/>
              </a:rPr>
              <a:t>markering</a:t>
            </a:r>
            <a:r>
              <a:rPr lang="en-US" dirty="0">
                <a:latin typeface="Aptos"/>
                <a:ea typeface="Calibri"/>
                <a:cs typeface="Calibri"/>
              </a:rPr>
              <a:t>)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r>
              <a:rPr lang="en-US" dirty="0">
                <a:latin typeface="Aptos"/>
                <a:ea typeface="Calibri"/>
                <a:cs typeface="Calibri"/>
              </a:rPr>
              <a:t>NTBR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r>
              <a:rPr lang="en-US" dirty="0" err="1">
                <a:latin typeface="Aptos"/>
                <a:ea typeface="Calibri"/>
                <a:cs typeface="Calibri"/>
              </a:rPr>
              <a:t>Scholing</a:t>
            </a:r>
            <a:endParaRPr lang="en-US" dirty="0">
              <a:latin typeface="Aptos"/>
              <a:ea typeface="Calibri"/>
              <a:cs typeface="Calibri"/>
            </a:endParaRP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r>
              <a:rPr lang="en-US" dirty="0" err="1">
                <a:latin typeface="Aptos"/>
                <a:ea typeface="Calibri"/>
                <a:cs typeface="Calibri"/>
              </a:rPr>
              <a:t>Samenwerking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/>
                <a:cs typeface="Calibri"/>
              </a:rPr>
              <a:t>huisarts</a:t>
            </a:r>
            <a:endParaRPr lang="en-US" dirty="0">
              <a:latin typeface="Aptos"/>
              <a:ea typeface="Calibri"/>
              <a:cs typeface="Calibri"/>
            </a:endParaRP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r>
              <a:rPr lang="en-US" dirty="0" err="1">
                <a:latin typeface="Aptos"/>
                <a:ea typeface="Calibri" panose="020F0502020204030204"/>
                <a:cs typeface="Calibri" panose="020F0502020204030204"/>
              </a:rPr>
              <a:t>Beleid</a:t>
            </a:r>
            <a:r>
              <a:rPr lang="en-US" dirty="0">
                <a:latin typeface="Aptos"/>
                <a:ea typeface="Calibri" panose="020F0502020204030204"/>
                <a:cs typeface="Calibri" panose="020F0502020204030204"/>
              </a:rPr>
              <a:t> </a:t>
            </a:r>
          </a:p>
          <a:p>
            <a:endParaRPr lang="en-US" sz="1200" dirty="0">
              <a:latin typeface="Aptos"/>
              <a:ea typeface="Calibri" panose="020F0502020204030204"/>
              <a:cs typeface="Calibri" panose="020F0502020204030204"/>
            </a:endParaRPr>
          </a:p>
          <a:p>
            <a:endParaRPr lang="en-US" sz="1200">
              <a:latin typeface="Aptos"/>
              <a:ea typeface="Calibri" panose="020F0502020204030204"/>
              <a:cs typeface="Calibri" panose="020F0502020204030204"/>
            </a:endParaRPr>
          </a:p>
          <a:p>
            <a:endParaRPr lang="en-US" sz="1200">
              <a:latin typeface="Aptos"/>
              <a:ea typeface="Calibri" panose="020F0502020204030204"/>
              <a:cs typeface="Calibri" panose="020F0502020204030204"/>
            </a:endParaRPr>
          </a:p>
          <a:p>
            <a:endParaRPr lang="en-US" sz="1200">
              <a:latin typeface="Aptos"/>
              <a:ea typeface="Calibri" panose="020F0502020204030204"/>
              <a:cs typeface="Calibri" panose="020F0502020204030204"/>
            </a:endParaRPr>
          </a:p>
          <a:p>
            <a:endParaRPr lang="en-US" sz="1200">
              <a:latin typeface="Aptos"/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   </a:t>
            </a:r>
            <a:endParaRPr lang="en-US" sz="1200" dirty="0">
              <a:latin typeface="Aptos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14" name="Picture 13" descr="Vishengel Illustraties en vectorbeelden - iStock">
            <a:extLst>
              <a:ext uri="{FF2B5EF4-FFF2-40B4-BE49-F238E27FC236}">
                <a16:creationId xmlns:a16="http://schemas.microsoft.com/office/drawing/2014/main" id="{3644DAAC-0E7D-E983-44E2-EFEC660A2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06979" y="1454603"/>
            <a:ext cx="3295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2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8A7EF-10C6-B490-7741-934AE11D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75842-B6AE-4DEF-777D-0FF0BA55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In </a:t>
            </a:r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gesprek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 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989095-FA31-AE29-1BCD-C29F44BA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70DB0F-EF88-AE70-6BD2-D7085086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CB924-88B4-D595-2758-1B521E8C4153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217B4-ABF6-0714-518D-ED865A182FE3}"/>
              </a:ext>
            </a:extLst>
          </p:cNvPr>
          <p:cNvSpPr txBox="1"/>
          <p:nvPr/>
        </p:nvSpPr>
        <p:spPr>
          <a:xfrm>
            <a:off x="906844" y="1121136"/>
            <a:ext cx="782563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ea typeface="Calibri"/>
                <a:cs typeface="Calibri"/>
              </a:rPr>
              <a:t>Het PGO </a:t>
            </a:r>
            <a:r>
              <a:rPr lang="en-US" i="1" dirty="0" err="1">
                <a:ea typeface="Calibri"/>
                <a:cs typeface="Calibri"/>
              </a:rPr>
              <a:t>wordt</a:t>
            </a:r>
            <a:r>
              <a:rPr lang="en-US" i="1" dirty="0">
                <a:ea typeface="Calibri"/>
                <a:cs typeface="Calibri"/>
              </a:rPr>
              <a:t> met name </a:t>
            </a:r>
            <a:r>
              <a:rPr lang="en-US" i="1" dirty="0" err="1">
                <a:ea typeface="Calibri"/>
                <a:cs typeface="Calibri"/>
              </a:rPr>
              <a:t>als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een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verpleegkundig</a:t>
            </a:r>
            <a:r>
              <a:rPr lang="en-US" i="1" dirty="0">
                <a:ea typeface="Calibri"/>
                <a:cs typeface="Calibri"/>
              </a:rPr>
              <a:t> instrument </a:t>
            </a:r>
            <a:r>
              <a:rPr lang="en-US" i="1" dirty="0" err="1">
                <a:ea typeface="Calibri"/>
                <a:cs typeface="Calibri"/>
              </a:rPr>
              <a:t>en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als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screeningslijst</a:t>
            </a:r>
            <a:r>
              <a:rPr lang="en-US" i="1" dirty="0">
                <a:ea typeface="Calibri"/>
                <a:cs typeface="Calibri"/>
              </a:rPr>
              <a:t> </a:t>
            </a:r>
            <a:r>
              <a:rPr lang="en-US" i="1" dirty="0" err="1">
                <a:ea typeface="Calibri"/>
                <a:cs typeface="Calibri"/>
              </a:rPr>
              <a:t>gebruikt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binnen</a:t>
            </a:r>
            <a:r>
              <a:rPr lang="en-US" i="1" dirty="0">
                <a:ea typeface="Calibri"/>
                <a:cs typeface="Calibri"/>
              </a:rPr>
              <a:t> Philadelphia. </a:t>
            </a:r>
            <a:r>
              <a:rPr lang="en-US" i="1" dirty="0" err="1">
                <a:ea typeface="Calibri"/>
                <a:cs typeface="Calibri"/>
              </a:rPr>
              <a:t>Wij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zijn</a:t>
            </a:r>
            <a:r>
              <a:rPr lang="en-US" i="1" dirty="0">
                <a:ea typeface="Calibri"/>
                <a:cs typeface="Calibri"/>
              </a:rPr>
              <a:t> </a:t>
            </a:r>
            <a:r>
              <a:rPr lang="en-US" i="1" dirty="0" err="1">
                <a:ea typeface="Calibri"/>
                <a:cs typeface="Calibri"/>
              </a:rPr>
              <a:t>benieuwd</a:t>
            </a:r>
            <a:r>
              <a:rPr lang="en-US" i="1" dirty="0">
                <a:ea typeface="Calibri"/>
                <a:cs typeface="Calibri"/>
              </a:rPr>
              <a:t>: </a:t>
            </a:r>
            <a:endParaRPr lang="en-US" i="1" dirty="0"/>
          </a:p>
          <a:p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Welke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verpleegkundige</a:t>
            </a: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instrumenten</a:t>
            </a: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 of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screeningsdocumenten</a:t>
            </a: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gebruiken</a:t>
            </a: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Calibri" panose="020F0502020204030204"/>
                <a:ea typeface="Calibri" panose="020F0502020204030204"/>
                <a:cs typeface="Calibri" panose="020F0502020204030204"/>
              </a:rPr>
              <a:t>jullie</a:t>
            </a:r>
            <a:r>
              <a:rPr lang="en-US" dirty="0">
                <a:latin typeface="Calibri" panose="020F0502020204030204"/>
                <a:ea typeface="Calibri" panose="020F0502020204030204"/>
                <a:cs typeface="Calibri" panose="020F0502020204030204"/>
              </a:rPr>
              <a:t>? 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waarom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gekozen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Welke </a:t>
            </a:r>
            <a:r>
              <a:rPr lang="en-US" err="1">
                <a:ea typeface="Calibri"/>
                <a:cs typeface="Calibri"/>
              </a:rPr>
              <a:t>gezondheidsthema's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zijn</a:t>
            </a:r>
            <a:r>
              <a:rPr lang="en-US" dirty="0">
                <a:ea typeface="Calibri"/>
                <a:cs typeface="Calibri"/>
              </a:rPr>
              <a:t> van </a:t>
            </a:r>
            <a:r>
              <a:rPr lang="en-US" err="1">
                <a:ea typeface="Calibri"/>
                <a:cs typeface="Calibri"/>
              </a:rPr>
              <a:t>belang</a:t>
            </a:r>
            <a:r>
              <a:rPr lang="en-US" dirty="0">
                <a:ea typeface="Calibri"/>
                <a:cs typeface="Calibri"/>
              </a:rPr>
              <a:t> om </a:t>
            </a:r>
            <a:r>
              <a:rPr lang="en-US" err="1">
                <a:ea typeface="Calibri"/>
                <a:cs typeface="Calibri"/>
              </a:rPr>
              <a:t>uit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vragen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Welke </a:t>
            </a:r>
            <a:r>
              <a:rPr lang="en-US" err="1">
                <a:ea typeface="Calibri"/>
                <a:cs typeface="Calibri"/>
              </a:rPr>
              <a:t>gezondheidsthema's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komen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Wanneer</a:t>
            </a:r>
            <a:r>
              <a:rPr lang="en-US" dirty="0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adviezen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geeft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n.a.v</a:t>
            </a:r>
            <a:r>
              <a:rPr lang="en-US" dirty="0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een</a:t>
            </a:r>
            <a:r>
              <a:rPr lang="en-US" dirty="0">
                <a:ea typeface="Calibri"/>
                <a:cs typeface="Calibri"/>
              </a:rPr>
              <a:t> screening: </a:t>
            </a:r>
            <a:r>
              <a:rPr lang="en-US" err="1">
                <a:ea typeface="Calibri"/>
                <a:cs typeface="Calibri"/>
              </a:rPr>
              <a:t>welke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richtlijnen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gebruiken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jullie</a:t>
            </a:r>
            <a:r>
              <a:rPr lang="en-US" dirty="0">
                <a:ea typeface="Calibri"/>
                <a:cs typeface="Calibri"/>
              </a:rPr>
              <a:t> dan? </a:t>
            </a:r>
          </a:p>
          <a:p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82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A235-AF98-7DB0-AF91-19E2FDCA7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48D47-66B9-F77F-5EA8-29C0077F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6368A"/>
                </a:solidFill>
                <a:ea typeface="Calibri Light"/>
                <a:cs typeface="Calibri Light"/>
              </a:rPr>
              <a:t>Bronnen 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D12706-EA60-69F9-764B-62B142F5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BB63B4-0D0E-6EBD-F678-AFFDE13E5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A9876-93A8-B19C-93E3-514A3172B2BB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98ADC-13F3-91A6-6780-C3D7122A7CB6}"/>
              </a:ext>
            </a:extLst>
          </p:cNvPr>
          <p:cNvSpPr txBox="1"/>
          <p:nvPr/>
        </p:nvSpPr>
        <p:spPr>
          <a:xfrm>
            <a:off x="906844" y="1121136"/>
            <a:ext cx="782563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4"/>
              </a:rPr>
              <a:t>Pro-actief gezondheidsonderzoek voor mensen met een verstandelijke beperking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 dirty="0"/>
          </a:p>
          <a:p>
            <a:r>
              <a:rPr lang="en-US" sz="1200" dirty="0">
                <a:solidFill>
                  <a:srgbClr val="1D6FA9"/>
                </a:solidFill>
                <a:latin typeface="Times New Roman"/>
                <a:ea typeface="Calibri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https://www.ntvg.nl/artikelen/mensen-met-een-verstandelijke-beperking</a:t>
            </a:r>
            <a:r>
              <a:rPr lang="en-US" sz="12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97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B1A58-E3AA-77A8-28D9-17D0C4B8C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persoon, kleding, buitenshuis, boom&#10;&#10;Automatisch gegenereerde beschrijving">
            <a:extLst>
              <a:ext uri="{FF2B5EF4-FFF2-40B4-BE49-F238E27FC236}">
                <a16:creationId xmlns:a16="http://schemas.microsoft.com/office/drawing/2014/main" id="{1DE6D530-87F7-943C-5020-8B100F14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0"/>
            <a:ext cx="6000750" cy="5143500"/>
          </a:xfrm>
          <a:prstGeom prst="rect">
            <a:avLst/>
          </a:prstGeom>
        </p:spPr>
      </p:pic>
      <p:sp>
        <p:nvSpPr>
          <p:cNvPr id="3" name="Trapezium 2">
            <a:extLst>
              <a:ext uri="{FF2B5EF4-FFF2-40B4-BE49-F238E27FC236}">
                <a16:creationId xmlns:a16="http://schemas.microsoft.com/office/drawing/2014/main" id="{F7A87078-621E-9E75-8499-D24EFB5199D3}"/>
              </a:ext>
            </a:extLst>
          </p:cNvPr>
          <p:cNvSpPr/>
          <p:nvPr/>
        </p:nvSpPr>
        <p:spPr>
          <a:xfrm>
            <a:off x="0" y="-1470"/>
            <a:ext cx="4285977" cy="5144970"/>
          </a:xfrm>
          <a:custGeom>
            <a:avLst/>
            <a:gdLst>
              <a:gd name="connsiteX0" fmla="*/ 0 w 3527946"/>
              <a:gd name="connsiteY0" fmla="*/ 3138749 h 3138749"/>
              <a:gd name="connsiteX1" fmla="*/ 723262 w 3527946"/>
              <a:gd name="connsiteY1" fmla="*/ 0 h 3138749"/>
              <a:gd name="connsiteX2" fmla="*/ 2804684 w 3527946"/>
              <a:gd name="connsiteY2" fmla="*/ 0 h 3138749"/>
              <a:gd name="connsiteX3" fmla="*/ 3527946 w 3527946"/>
              <a:gd name="connsiteY3" fmla="*/ 3138749 h 3138749"/>
              <a:gd name="connsiteX4" fmla="*/ 0 w 3527946"/>
              <a:gd name="connsiteY4" fmla="*/ 3138749 h 3138749"/>
              <a:gd name="connsiteX0" fmla="*/ 825759 w 4353705"/>
              <a:gd name="connsiteY0" fmla="*/ 4210098 h 4210098"/>
              <a:gd name="connsiteX1" fmla="*/ 0 w 4353705"/>
              <a:gd name="connsiteY1" fmla="*/ 0 h 4210098"/>
              <a:gd name="connsiteX2" fmla="*/ 3630443 w 4353705"/>
              <a:gd name="connsiteY2" fmla="*/ 1071349 h 4210098"/>
              <a:gd name="connsiteX3" fmla="*/ 4353705 w 4353705"/>
              <a:gd name="connsiteY3" fmla="*/ 4210098 h 4210098"/>
              <a:gd name="connsiteX4" fmla="*/ 825759 w 4353705"/>
              <a:gd name="connsiteY4" fmla="*/ 4210098 h 4210098"/>
              <a:gd name="connsiteX0" fmla="*/ 20541 w 4353705"/>
              <a:gd name="connsiteY0" fmla="*/ 5144970 h 5144970"/>
              <a:gd name="connsiteX1" fmla="*/ 0 w 4353705"/>
              <a:gd name="connsiteY1" fmla="*/ 0 h 5144970"/>
              <a:gd name="connsiteX2" fmla="*/ 3630443 w 4353705"/>
              <a:gd name="connsiteY2" fmla="*/ 1071349 h 5144970"/>
              <a:gd name="connsiteX3" fmla="*/ 4353705 w 4353705"/>
              <a:gd name="connsiteY3" fmla="*/ 4210098 h 5144970"/>
              <a:gd name="connsiteX4" fmla="*/ 20541 w 4353705"/>
              <a:gd name="connsiteY4" fmla="*/ 5144970 h 5144970"/>
              <a:gd name="connsiteX0" fmla="*/ 20541 w 4217228"/>
              <a:gd name="connsiteY0" fmla="*/ 5144970 h 5144970"/>
              <a:gd name="connsiteX1" fmla="*/ 0 w 4217228"/>
              <a:gd name="connsiteY1" fmla="*/ 0 h 5144970"/>
              <a:gd name="connsiteX2" fmla="*/ 3630443 w 4217228"/>
              <a:gd name="connsiteY2" fmla="*/ 1071349 h 5144970"/>
              <a:gd name="connsiteX3" fmla="*/ 4217228 w 4217228"/>
              <a:gd name="connsiteY3" fmla="*/ 5131322 h 5144970"/>
              <a:gd name="connsiteX4" fmla="*/ 20541 w 4217228"/>
              <a:gd name="connsiteY4" fmla="*/ 5144970 h 5144970"/>
              <a:gd name="connsiteX0" fmla="*/ 20541 w 4217228"/>
              <a:gd name="connsiteY0" fmla="*/ 5144970 h 5144970"/>
              <a:gd name="connsiteX1" fmla="*/ 0 w 4217228"/>
              <a:gd name="connsiteY1" fmla="*/ 0 h 5144970"/>
              <a:gd name="connsiteX2" fmla="*/ 3248306 w 4217228"/>
              <a:gd name="connsiteY2" fmla="*/ 0 h 5144970"/>
              <a:gd name="connsiteX3" fmla="*/ 4217228 w 4217228"/>
              <a:gd name="connsiteY3" fmla="*/ 5131322 h 5144970"/>
              <a:gd name="connsiteX4" fmla="*/ 20541 w 4217228"/>
              <a:gd name="connsiteY4" fmla="*/ 5144970 h 5144970"/>
              <a:gd name="connsiteX0" fmla="*/ 0 w 4223982"/>
              <a:gd name="connsiteY0" fmla="*/ 5144970 h 5144970"/>
              <a:gd name="connsiteX1" fmla="*/ 6754 w 4223982"/>
              <a:gd name="connsiteY1" fmla="*/ 0 h 5144970"/>
              <a:gd name="connsiteX2" fmla="*/ 3255060 w 4223982"/>
              <a:gd name="connsiteY2" fmla="*/ 0 h 5144970"/>
              <a:gd name="connsiteX3" fmla="*/ 4223982 w 4223982"/>
              <a:gd name="connsiteY3" fmla="*/ 5131322 h 5144970"/>
              <a:gd name="connsiteX4" fmla="*/ 0 w 4223982"/>
              <a:gd name="connsiteY4" fmla="*/ 5144970 h 5144970"/>
              <a:gd name="connsiteX0" fmla="*/ 0 w 4223982"/>
              <a:gd name="connsiteY0" fmla="*/ 5144970 h 5144970"/>
              <a:gd name="connsiteX1" fmla="*/ 6754 w 4223982"/>
              <a:gd name="connsiteY1" fmla="*/ 0 h 5144970"/>
              <a:gd name="connsiteX2" fmla="*/ 3255060 w 4223982"/>
              <a:gd name="connsiteY2" fmla="*/ 0 h 5144970"/>
              <a:gd name="connsiteX3" fmla="*/ 4223982 w 4223982"/>
              <a:gd name="connsiteY3" fmla="*/ 5144022 h 5144970"/>
              <a:gd name="connsiteX4" fmla="*/ 0 w 4223982"/>
              <a:gd name="connsiteY4" fmla="*/ 5144970 h 51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982" h="5144970">
                <a:moveTo>
                  <a:pt x="0" y="5144970"/>
                </a:moveTo>
                <a:cubicBezTo>
                  <a:pt x="2251" y="3429980"/>
                  <a:pt x="4503" y="1714990"/>
                  <a:pt x="6754" y="0"/>
                </a:cubicBezTo>
                <a:lnTo>
                  <a:pt x="3255060" y="0"/>
                </a:lnTo>
                <a:lnTo>
                  <a:pt x="4223982" y="5144022"/>
                </a:lnTo>
                <a:lnTo>
                  <a:pt x="0" y="5144970"/>
                </a:lnTo>
                <a:close/>
              </a:path>
            </a:pathLst>
          </a:custGeom>
          <a:solidFill>
            <a:srgbClr val="EF7B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24">
            <a:extLst>
              <a:ext uri="{FF2B5EF4-FFF2-40B4-BE49-F238E27FC236}">
                <a16:creationId xmlns:a16="http://schemas.microsoft.com/office/drawing/2014/main" id="{483C4D60-E4AC-DEA4-3CA3-28A4B44BCE9E}"/>
              </a:ext>
            </a:extLst>
          </p:cNvPr>
          <p:cNvSpPr/>
          <p:nvPr/>
        </p:nvSpPr>
        <p:spPr>
          <a:xfrm rot="5400000" flipV="1">
            <a:off x="4025388" y="24212"/>
            <a:ext cx="1086400" cy="9158117"/>
          </a:xfrm>
          <a:custGeom>
            <a:avLst/>
            <a:gdLst>
              <a:gd name="connsiteX0" fmla="*/ 0 w 1683596"/>
              <a:gd name="connsiteY0" fmla="*/ 2442807 h 2442807"/>
              <a:gd name="connsiteX1" fmla="*/ 841798 w 1683596"/>
              <a:gd name="connsiteY1" fmla="*/ 0 h 2442807"/>
              <a:gd name="connsiteX2" fmla="*/ 1683596 w 1683596"/>
              <a:gd name="connsiteY2" fmla="*/ 2442807 h 2442807"/>
              <a:gd name="connsiteX3" fmla="*/ 0 w 1683596"/>
              <a:gd name="connsiteY3" fmla="*/ 2442807 h 2442807"/>
              <a:gd name="connsiteX0" fmla="*/ 0 w 1687961"/>
              <a:gd name="connsiteY0" fmla="*/ 2012899 h 2012899"/>
              <a:gd name="connsiteX1" fmla="*/ 1687961 w 1687961"/>
              <a:gd name="connsiteY1" fmla="*/ 0 h 2012899"/>
              <a:gd name="connsiteX2" fmla="*/ 1683596 w 1687961"/>
              <a:gd name="connsiteY2" fmla="*/ 2012899 h 2012899"/>
              <a:gd name="connsiteX3" fmla="*/ 0 w 1687961"/>
              <a:gd name="connsiteY3" fmla="*/ 2012899 h 2012899"/>
              <a:gd name="connsiteX0" fmla="*/ 0 w 1039693"/>
              <a:gd name="connsiteY0" fmla="*/ 2026547 h 2026547"/>
              <a:gd name="connsiteX1" fmla="*/ 1039693 w 1039693"/>
              <a:gd name="connsiteY1" fmla="*/ 0 h 2026547"/>
              <a:gd name="connsiteX2" fmla="*/ 1035328 w 1039693"/>
              <a:gd name="connsiteY2" fmla="*/ 2012899 h 2026547"/>
              <a:gd name="connsiteX3" fmla="*/ 0 w 1039693"/>
              <a:gd name="connsiteY3" fmla="*/ 2026547 h 2026547"/>
              <a:gd name="connsiteX0" fmla="*/ 0 w 1039693"/>
              <a:gd name="connsiteY0" fmla="*/ 2026547 h 2026547"/>
              <a:gd name="connsiteX1" fmla="*/ 1039693 w 1039693"/>
              <a:gd name="connsiteY1" fmla="*/ 0 h 2026547"/>
              <a:gd name="connsiteX2" fmla="*/ 1035331 w 1039693"/>
              <a:gd name="connsiteY2" fmla="*/ 2020768 h 2026547"/>
              <a:gd name="connsiteX3" fmla="*/ 0 w 1039693"/>
              <a:gd name="connsiteY3" fmla="*/ 2026547 h 2026547"/>
              <a:gd name="connsiteX0" fmla="*/ 0 w 1035331"/>
              <a:gd name="connsiteY0" fmla="*/ 1923513 h 1923513"/>
              <a:gd name="connsiteX1" fmla="*/ 997335 w 1035331"/>
              <a:gd name="connsiteY1" fmla="*/ 0 h 1923513"/>
              <a:gd name="connsiteX2" fmla="*/ 1035331 w 1035331"/>
              <a:gd name="connsiteY2" fmla="*/ 1917734 h 1923513"/>
              <a:gd name="connsiteX3" fmla="*/ 0 w 1035331"/>
              <a:gd name="connsiteY3" fmla="*/ 1923513 h 1923513"/>
              <a:gd name="connsiteX0" fmla="*/ 0 w 1035331"/>
              <a:gd name="connsiteY0" fmla="*/ 2066860 h 2066860"/>
              <a:gd name="connsiteX1" fmla="*/ 1033647 w 1035331"/>
              <a:gd name="connsiteY1" fmla="*/ 0 h 2066860"/>
              <a:gd name="connsiteX2" fmla="*/ 1035331 w 1035331"/>
              <a:gd name="connsiteY2" fmla="*/ 2061081 h 2066860"/>
              <a:gd name="connsiteX3" fmla="*/ 0 w 1035331"/>
              <a:gd name="connsiteY3" fmla="*/ 2066860 h 2066860"/>
              <a:gd name="connsiteX0" fmla="*/ 0 w 1033662"/>
              <a:gd name="connsiteY0" fmla="*/ 2066860 h 2112599"/>
              <a:gd name="connsiteX1" fmla="*/ 1033647 w 1033662"/>
              <a:gd name="connsiteY1" fmla="*/ 0 h 2112599"/>
              <a:gd name="connsiteX2" fmla="*/ 1020205 w 1033662"/>
              <a:gd name="connsiteY2" fmla="*/ 2112599 h 2112599"/>
              <a:gd name="connsiteX3" fmla="*/ 0 w 1033662"/>
              <a:gd name="connsiteY3" fmla="*/ 2066860 h 2112599"/>
              <a:gd name="connsiteX0" fmla="*/ 0 w 1038359"/>
              <a:gd name="connsiteY0" fmla="*/ 2066860 h 2066860"/>
              <a:gd name="connsiteX1" fmla="*/ 1033647 w 1038359"/>
              <a:gd name="connsiteY1" fmla="*/ 0 h 2066860"/>
              <a:gd name="connsiteX2" fmla="*/ 1038359 w 1038359"/>
              <a:gd name="connsiteY2" fmla="*/ 2063323 h 2066860"/>
              <a:gd name="connsiteX3" fmla="*/ 0 w 1038359"/>
              <a:gd name="connsiteY3" fmla="*/ 2066860 h 2066860"/>
              <a:gd name="connsiteX0" fmla="*/ 0 w 1035331"/>
              <a:gd name="connsiteY0" fmla="*/ 2064622 h 2064622"/>
              <a:gd name="connsiteX1" fmla="*/ 1030619 w 1035331"/>
              <a:gd name="connsiteY1" fmla="*/ 0 h 2064622"/>
              <a:gd name="connsiteX2" fmla="*/ 1035331 w 1035331"/>
              <a:gd name="connsiteY2" fmla="*/ 2063323 h 2064622"/>
              <a:gd name="connsiteX3" fmla="*/ 0 w 1035331"/>
              <a:gd name="connsiteY3" fmla="*/ 2064622 h 206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331" h="2064622">
                <a:moveTo>
                  <a:pt x="0" y="2064622"/>
                </a:moveTo>
                <a:lnTo>
                  <a:pt x="1030619" y="0"/>
                </a:lnTo>
                <a:cubicBezTo>
                  <a:pt x="1031180" y="687027"/>
                  <a:pt x="1034770" y="1376296"/>
                  <a:pt x="1035331" y="2063323"/>
                </a:cubicBezTo>
                <a:lnTo>
                  <a:pt x="0" y="2064622"/>
                </a:lnTo>
                <a:close/>
              </a:path>
            </a:pathLst>
          </a:custGeom>
          <a:solidFill>
            <a:srgbClr val="66368A">
              <a:alpha val="85000"/>
            </a:srgbClr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F566E8D3-F38C-7E05-E212-2FE377B30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71" y="0"/>
            <a:ext cx="2066377" cy="1180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60599-B972-A473-B5A8-27113587E649}"/>
              </a:ext>
            </a:extLst>
          </p:cNvPr>
          <p:cNvSpPr txBox="1"/>
          <p:nvPr/>
        </p:nvSpPr>
        <p:spPr>
          <a:xfrm>
            <a:off x="1025519" y="2281093"/>
            <a:ext cx="44740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err="1">
                <a:ea typeface="Calibri"/>
                <a:cs typeface="Calibri"/>
              </a:rPr>
              <a:t>Vragen</a:t>
            </a:r>
            <a:r>
              <a:rPr lang="en-US" sz="3200" dirty="0">
                <a:ea typeface="Calibri"/>
                <a:cs typeface="Calibri"/>
              </a:rPr>
              <a:t>?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28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8150-9D3E-E3C1-6597-3A57A3CB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85C7BF3-7E8C-4A58-225B-6F97FBDB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19" y="3971262"/>
            <a:ext cx="641275" cy="5149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C520E5-BAD2-6D93-3680-501B5572A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47" y="3328158"/>
            <a:ext cx="637009" cy="5148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D20C277-6CF4-CEA2-932A-56715F76E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47" y="2653752"/>
            <a:ext cx="637009" cy="5235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0CAC388-3C39-52B4-C51F-E26F7B1AA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65" y="1979347"/>
            <a:ext cx="644391" cy="5235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1CCBF0-9819-AD94-0942-AFCD0F6D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722" y="273844"/>
            <a:ext cx="6448627" cy="994172"/>
          </a:xfrm>
        </p:spPr>
        <p:txBody>
          <a:bodyPr>
            <a:normAutofit/>
          </a:bodyPr>
          <a:lstStyle/>
          <a:p>
            <a:pPr algn="l"/>
            <a:r>
              <a:rPr lang="en-US" sz="3600" err="1">
                <a:solidFill>
                  <a:srgbClr val="66368A"/>
                </a:solidFill>
              </a:rPr>
              <a:t>Proactief</a:t>
            </a:r>
            <a:r>
              <a:rPr lang="en-US" sz="3600">
                <a:solidFill>
                  <a:srgbClr val="66368A"/>
                </a:solidFill>
              </a:rPr>
              <a:t> </a:t>
            </a:r>
            <a:r>
              <a:rPr lang="en-US" sz="3600" err="1">
                <a:solidFill>
                  <a:srgbClr val="66368A"/>
                </a:solidFill>
              </a:rPr>
              <a:t>Gezondheidsonderzoek</a:t>
            </a:r>
            <a:endParaRPr lang="nl-GB" sz="3600">
              <a:solidFill>
                <a:srgbClr val="66368A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B9D96-062C-B31C-FBE7-44B7811F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23" y="1369219"/>
            <a:ext cx="7468327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dirty="0"/>
              <a:t>Achtergrond</a:t>
            </a:r>
            <a:endParaRPr lang="nl-NL" sz="1800">
              <a:ea typeface="Calibri"/>
              <a:cs typeface="Calibri"/>
            </a:endParaRP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dirty="0">
                <a:ea typeface="Calibri"/>
                <a:cs typeface="Calibri"/>
              </a:rPr>
              <a:t>Ontwikkeling binnen Philadelphia</a:t>
            </a:r>
            <a:endParaRPr lang="nl-NL"/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dirty="0">
                <a:ea typeface="Calibri"/>
                <a:cs typeface="Calibri"/>
              </a:rPr>
              <a:t>Goede voorbeelden</a:t>
            </a:r>
          </a:p>
          <a:p>
            <a:pPr marL="0" indent="0">
              <a:buNone/>
            </a:pPr>
            <a:endParaRPr lang="nl-NL" sz="1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sz="1800" dirty="0">
                <a:ea typeface="Calibri"/>
                <a:cs typeface="Calibri"/>
              </a:rPr>
              <a:t>In gesprek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0B7F4B-F987-7FEA-76AB-4335027E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074"/>
            <a:ext cx="2066723" cy="11827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83711CE-570A-4C35-8E82-42C9584EA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653" y="1839899"/>
            <a:ext cx="3075338" cy="16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3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1E76-07BB-8997-A19F-041DCA22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75CFA-D54A-43CD-87A6-709649F2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Waarom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 </a:t>
            </a:r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uitvoeren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 PGO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2AD8D4-228B-3F1A-69C7-BA746B6D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95A8A2-2234-15C8-44A6-A36D4C06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13F76-15AB-5563-5A21-FB10F95FA5B9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F9025-284D-5E85-026A-0BCD2717F92D}"/>
              </a:ext>
            </a:extLst>
          </p:cNvPr>
          <p:cNvSpPr txBox="1"/>
          <p:nvPr/>
        </p:nvSpPr>
        <p:spPr>
          <a:xfrm>
            <a:off x="906844" y="1282328"/>
            <a:ext cx="7825632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     20 </a:t>
            </a:r>
            <a:r>
              <a:rPr lang="en-US" err="1">
                <a:ea typeface="Calibri"/>
                <a:cs typeface="Calibri"/>
              </a:rPr>
              <a:t>jaar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eerder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overlijden</a:t>
            </a:r>
            <a:r>
              <a:rPr lang="en-US">
                <a:ea typeface="Calibri"/>
                <a:cs typeface="Calibri"/>
              </a:rPr>
              <a:t> 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                     Meer </a:t>
            </a:r>
            <a:r>
              <a:rPr lang="en-US" err="1">
                <a:ea typeface="Calibri"/>
                <a:cs typeface="Calibri"/>
              </a:rPr>
              <a:t>overgewicht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     4x </a:t>
            </a:r>
            <a:r>
              <a:rPr lang="en-US" err="1">
                <a:ea typeface="Calibri"/>
                <a:cs typeface="Calibri"/>
              </a:rPr>
              <a:t>zoveel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medicatie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                    Minder </a:t>
            </a:r>
            <a:r>
              <a:rPr lang="en-US" err="1">
                <a:ea typeface="Calibri" panose="020F0502020204030204"/>
                <a:cs typeface="Calibri" panose="020F0502020204030204"/>
              </a:rPr>
              <a:t>bevolkingsonderzoeken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>
                <a:ea typeface="Calibri" panose="020F0502020204030204"/>
                <a:cs typeface="Calibri" panose="020F0502020204030204"/>
              </a:rPr>
              <a:t>     </a:t>
            </a:r>
            <a:r>
              <a:rPr lang="en-US" err="1">
                <a:ea typeface="Calibri"/>
                <a:cs typeface="Calibri"/>
              </a:rPr>
              <a:t>Beperkte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ziekte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inzicht</a:t>
            </a:r>
            <a:endParaRPr lang="en-US">
              <a:ea typeface="Calibri"/>
              <a:cs typeface="Calibri"/>
            </a:endParaRPr>
          </a:p>
          <a:p>
            <a:pPr lvl="8"/>
            <a:endParaRPr lang="en-US">
              <a:ea typeface="Calibri"/>
              <a:cs typeface="Calibri"/>
            </a:endParaRPr>
          </a:p>
          <a:p>
            <a:pPr lvl="8"/>
            <a:r>
              <a:rPr lang="en-US">
                <a:ea typeface="Calibri"/>
                <a:cs typeface="Calibri"/>
              </a:rPr>
              <a:t>    Andere top 10 </a:t>
            </a:r>
            <a:r>
              <a:rPr lang="en-US" err="1">
                <a:ea typeface="Calibri"/>
                <a:cs typeface="Calibri"/>
              </a:rPr>
              <a:t>aandoeningen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8" name="Picture 7" descr="Sclera picto's">
            <a:extLst>
              <a:ext uri="{FF2B5EF4-FFF2-40B4-BE49-F238E27FC236}">
                <a16:creationId xmlns:a16="http://schemas.microsoft.com/office/drawing/2014/main" id="{559F2471-9A07-1F9A-5AEB-5BBF9B71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61" y="1181780"/>
            <a:ext cx="1089933" cy="893082"/>
          </a:xfrm>
          <a:prstGeom prst="rect">
            <a:avLst/>
          </a:prstGeom>
        </p:spPr>
      </p:pic>
      <p:pic>
        <p:nvPicPr>
          <p:cNvPr id="9" name="Picture 8" descr="Sclera picto's">
            <a:extLst>
              <a:ext uri="{FF2B5EF4-FFF2-40B4-BE49-F238E27FC236}">
                <a16:creationId xmlns:a16="http://schemas.microsoft.com/office/drawing/2014/main" id="{24E89A30-8BC8-565B-747C-BBBED75DE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07" y="2262187"/>
            <a:ext cx="1090840" cy="1018269"/>
          </a:xfrm>
          <a:prstGeom prst="rect">
            <a:avLst/>
          </a:prstGeom>
        </p:spPr>
      </p:pic>
      <p:pic>
        <p:nvPicPr>
          <p:cNvPr id="10" name="Picture 9" descr="Ziekte">
            <a:extLst>
              <a:ext uri="{FF2B5EF4-FFF2-40B4-BE49-F238E27FC236}">
                <a16:creationId xmlns:a16="http://schemas.microsoft.com/office/drawing/2014/main" id="{58AD315B-3262-778B-5F56-613185BF9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03" y="3414713"/>
            <a:ext cx="1085850" cy="981075"/>
          </a:xfrm>
          <a:prstGeom prst="rect">
            <a:avLst/>
          </a:prstGeom>
        </p:spPr>
      </p:pic>
      <p:pic>
        <p:nvPicPr>
          <p:cNvPr id="11" name="Picture 10" descr="dikke mensen pictogram op witte achtergrond. dikke man teken. overgewicht  man symbool. vlakke stijl. 10310956 Vectorkunst bij Vecteezy">
            <a:extLst>
              <a:ext uri="{FF2B5EF4-FFF2-40B4-BE49-F238E27FC236}">
                <a16:creationId xmlns:a16="http://schemas.microsoft.com/office/drawing/2014/main" id="{0445DE76-1919-D663-CB93-F4C0B1434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215" y="1633763"/>
            <a:ext cx="1069069" cy="1132116"/>
          </a:xfrm>
          <a:prstGeom prst="rect">
            <a:avLst/>
          </a:prstGeom>
        </p:spPr>
      </p:pic>
      <p:pic>
        <p:nvPicPr>
          <p:cNvPr id="12" name="Picture 11" descr="G:\My Pictures\picto's\public health.png">
            <a:extLst>
              <a:ext uri="{FF2B5EF4-FFF2-40B4-BE49-F238E27FC236}">
                <a16:creationId xmlns:a16="http://schemas.microsoft.com/office/drawing/2014/main" id="{A16EAD04-C2D5-EE57-E9E6-3318AF8CE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6536" y="2939143"/>
            <a:ext cx="952500" cy="952500"/>
          </a:xfrm>
          <a:prstGeom prst="rect">
            <a:avLst/>
          </a:prstGeom>
        </p:spPr>
      </p:pic>
      <p:pic>
        <p:nvPicPr>
          <p:cNvPr id="13" name="Picture 12" descr="G:\My Pictures\picto's\ziek.png">
            <a:extLst>
              <a:ext uri="{FF2B5EF4-FFF2-40B4-BE49-F238E27FC236}">
                <a16:creationId xmlns:a16="http://schemas.microsoft.com/office/drawing/2014/main" id="{FF013A9D-26C0-8788-DE03-E49A3929FC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3176" y="3975554"/>
            <a:ext cx="981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8D202-B79E-4BA0-A236-B67C585B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8577C-5D83-CE4C-EE0F-4D0A3181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590" y="343900"/>
            <a:ext cx="6448627" cy="994172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66368A"/>
                </a:solidFill>
              </a:rPr>
              <a:t>Gezondheidsverschillen:</a:t>
            </a:r>
            <a:br>
              <a:rPr lang="en-US" sz="3600">
                <a:solidFill>
                  <a:srgbClr val="66368A"/>
                </a:solidFill>
              </a:rPr>
            </a:br>
            <a:r>
              <a:rPr lang="en-US" sz="3600">
                <a:solidFill>
                  <a:srgbClr val="66368A"/>
                </a:solidFill>
              </a:rPr>
              <a:t> </a:t>
            </a:r>
            <a:r>
              <a:rPr lang="en-US" sz="3600" b="1">
                <a:solidFill>
                  <a:srgbClr val="FF0000"/>
                </a:solidFill>
              </a:rPr>
              <a:t>met VB</a:t>
            </a:r>
            <a:r>
              <a:rPr lang="en-US" sz="3600">
                <a:solidFill>
                  <a:srgbClr val="66368A"/>
                </a:solidFill>
              </a:rPr>
              <a:t> &amp; </a:t>
            </a:r>
            <a:r>
              <a:rPr lang="en-US" sz="3600" b="1" err="1">
                <a:solidFill>
                  <a:schemeClr val="accent4"/>
                </a:solidFill>
              </a:rPr>
              <a:t>zonder</a:t>
            </a:r>
            <a:r>
              <a:rPr lang="en-US" sz="3600" b="1">
                <a:solidFill>
                  <a:schemeClr val="accent4"/>
                </a:solidFill>
              </a:rPr>
              <a:t> VB</a:t>
            </a:r>
            <a:r>
              <a:rPr lang="en-US" sz="3600">
                <a:solidFill>
                  <a:srgbClr val="66368A"/>
                </a:solidFill>
              </a:rPr>
              <a:t>  </a:t>
            </a:r>
            <a:endParaRPr lang="en-US" sz="3600">
              <a:solidFill>
                <a:srgbClr val="66368A"/>
              </a:solidFill>
              <a:ea typeface="Calibri Ligh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91F32-BDD8-5112-E7D3-E5B9B538A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13" y="1847086"/>
            <a:ext cx="746832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7568B88-7482-C594-56D5-3D4A63CB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74"/>
            <a:ext cx="2066723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E47C5-0D9C-DADB-96DB-5BB726DDE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83" y="1290869"/>
            <a:ext cx="4106205" cy="2979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E521D1-F01C-6F9C-64C3-5D8D5410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638" y="1283203"/>
            <a:ext cx="4109457" cy="2988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296D5-BB7E-5FEE-599D-6011470B9BC0}"/>
              </a:ext>
            </a:extLst>
          </p:cNvPr>
          <p:cNvSpPr txBox="1"/>
          <p:nvPr/>
        </p:nvSpPr>
        <p:spPr>
          <a:xfrm>
            <a:off x="1916010" y="4370791"/>
            <a:ext cx="53153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Times New Roman"/>
              </a:rPr>
              <a:t>Schipper, K. (2014, 17 </a:t>
            </a:r>
            <a:r>
              <a:rPr lang="en-US" sz="1200" err="1">
                <a:latin typeface="Times New Roman"/>
                <a:cs typeface="Times New Roman"/>
              </a:rPr>
              <a:t>november</a:t>
            </a:r>
            <a:r>
              <a:rPr lang="en-US" sz="1200">
                <a:latin typeface="Times New Roman"/>
                <a:cs typeface="Times New Roman"/>
              </a:rPr>
              <a:t>). </a:t>
            </a:r>
            <a:r>
              <a:rPr lang="en-US" sz="1200" i="1">
                <a:latin typeface="Times New Roman"/>
                <a:cs typeface="Times New Roman"/>
              </a:rPr>
              <a:t>Mensen met </a:t>
            </a:r>
            <a:r>
              <a:rPr lang="en-US" sz="1200" i="1" err="1">
                <a:latin typeface="Times New Roman"/>
                <a:cs typeface="Times New Roman"/>
              </a:rPr>
              <a:t>een</a:t>
            </a:r>
            <a:r>
              <a:rPr lang="en-US" sz="1200" i="1">
                <a:latin typeface="Times New Roman"/>
                <a:cs typeface="Times New Roman"/>
              </a:rPr>
              <a:t> </a:t>
            </a:r>
            <a:r>
              <a:rPr lang="en-US" sz="1200" i="1" err="1">
                <a:latin typeface="Times New Roman"/>
                <a:cs typeface="Times New Roman"/>
              </a:rPr>
              <a:t>verstandelijke</a:t>
            </a:r>
            <a:r>
              <a:rPr lang="en-US" sz="1200" i="1">
                <a:latin typeface="Times New Roman"/>
                <a:cs typeface="Times New Roman"/>
              </a:rPr>
              <a:t> </a:t>
            </a:r>
            <a:r>
              <a:rPr lang="en-US" sz="1200" i="1" err="1">
                <a:latin typeface="Times New Roman"/>
                <a:cs typeface="Times New Roman"/>
              </a:rPr>
              <a:t>beperking</a:t>
            </a:r>
            <a:r>
              <a:rPr lang="en-US" sz="1200">
                <a:latin typeface="Times New Roman"/>
                <a:cs typeface="Times New Roman"/>
              </a:rPr>
              <a:t>. NTVG. </a:t>
            </a:r>
            <a:r>
              <a:rPr lang="en-US" sz="1200">
                <a:solidFill>
                  <a:schemeClr val="accent4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https://www.ntvg.nl/artikelen/mensen-met-een-verstandelijke-beperking</a:t>
            </a:r>
            <a:r>
              <a:rPr lang="en-US" sz="1200">
                <a:latin typeface="Times New Roman"/>
                <a:cs typeface="Times New Roman"/>
              </a:rPr>
              <a:t> </a:t>
            </a:r>
            <a:endParaRPr lang="en-US"/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7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21FA4-0B19-A14E-8D44-7682973F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Vragenlijst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 PGO-VB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E42B7-14DF-F448-8DB4-C5D6FB5A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7E8CA7-9E82-53C2-C3E3-E7A88516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D82C2-CF50-B2BC-333B-29E865129A81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F3BA0-EAC4-2229-47B5-1F6542E34496}"/>
              </a:ext>
            </a:extLst>
          </p:cNvPr>
          <p:cNvSpPr txBox="1"/>
          <p:nvPr/>
        </p:nvSpPr>
        <p:spPr>
          <a:xfrm>
            <a:off x="906844" y="1282328"/>
            <a:ext cx="703641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Ontwikkeld</a:t>
            </a:r>
            <a:r>
              <a:rPr lang="en-US" dirty="0">
                <a:ea typeface="Calibri"/>
                <a:cs typeface="Calibri"/>
              </a:rPr>
              <a:t> door </a:t>
            </a:r>
            <a:r>
              <a:rPr lang="nl-NL" sz="2000" dirty="0">
                <a:ea typeface="Calibri"/>
                <a:cs typeface="Calibri"/>
              </a:rPr>
              <a:t>Dr. Esther J. Bakker-van </a:t>
            </a:r>
            <a:r>
              <a:rPr lang="nl-NL" sz="2000" dirty="0" err="1">
                <a:ea typeface="Calibri"/>
                <a:cs typeface="Calibri"/>
              </a:rPr>
              <a:t>Gijssel</a:t>
            </a:r>
            <a:r>
              <a:rPr lang="nl-NL" sz="2000" dirty="0">
                <a:ea typeface="Calibri"/>
                <a:cs typeface="Calibri"/>
              </a:rPr>
              <a:t>, </a:t>
            </a:r>
            <a:r>
              <a:rPr lang="nl-NL" sz="2000" dirty="0" err="1">
                <a:ea typeface="Calibri"/>
                <a:cs typeface="Calibri"/>
              </a:rPr>
              <a:t>artsVG</a:t>
            </a:r>
            <a:endParaRPr lang="en-US" dirty="0" err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Screeningslijst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Effectieve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methode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Zorgvrager </a:t>
            </a:r>
            <a:r>
              <a:rPr lang="en-US" dirty="0" err="1">
                <a:ea typeface="Calibri"/>
                <a:cs typeface="Calibri"/>
              </a:rPr>
              <a:t>beter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beeld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Opsporen</a:t>
            </a:r>
            <a:r>
              <a:rPr lang="en-US" dirty="0">
                <a:ea typeface="Calibri"/>
                <a:cs typeface="Calibri"/>
              </a:rPr>
              <a:t> van </a:t>
            </a:r>
            <a:r>
              <a:rPr lang="en-US" dirty="0" err="1">
                <a:ea typeface="Calibri"/>
                <a:cs typeface="Calibri"/>
              </a:rPr>
              <a:t>hoog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prevalente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ziekte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Aandacht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Preventie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ea typeface="Calibri"/>
                <a:cs typeface="Calibri"/>
              </a:rPr>
              <a:t>Gezondheidsbevordering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D7B84-5A90-A76B-1ADE-CFE0A2BC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867" y="4013975"/>
            <a:ext cx="1112334" cy="628185"/>
          </a:xfrm>
          <a:prstGeom prst="rect">
            <a:avLst/>
          </a:prstGeom>
        </p:spPr>
      </p:pic>
      <p:pic>
        <p:nvPicPr>
          <p:cNvPr id="9" name="Picture 8" descr="Radboudumc - Wijkwijzer Noordoost">
            <a:extLst>
              <a:ext uri="{FF2B5EF4-FFF2-40B4-BE49-F238E27FC236}">
                <a16:creationId xmlns:a16="http://schemas.microsoft.com/office/drawing/2014/main" id="{801B4D3A-2488-0392-0FE7-A079E0630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89" y="3871679"/>
            <a:ext cx="4019783" cy="9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43614-2FB8-6610-4992-F45B2E8EC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5FEC4-B220-ACC5-0EA2-5435C9D4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Werkwijze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 PGO-VB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09A1F-09C2-3B21-F076-98CDD6EA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26F9C7-AAFE-3DF3-CA83-EC005EC17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95ED5-DB3D-B952-D733-30E22352043D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FEAAB-A800-A7BC-9CC5-B6CA3F0A1A3A}"/>
              </a:ext>
            </a:extLst>
          </p:cNvPr>
          <p:cNvSpPr txBox="1"/>
          <p:nvPr/>
        </p:nvSpPr>
        <p:spPr>
          <a:xfrm>
            <a:off x="906844" y="1282328"/>
            <a:ext cx="7036418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Begeleider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maakt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afspraak</a:t>
            </a:r>
            <a:r>
              <a:rPr lang="en-US" dirty="0">
                <a:ea typeface="Calibri"/>
                <a:cs typeface="Calibri"/>
              </a:rPr>
              <a:t> PGO 1 – 2 </a:t>
            </a:r>
            <a:r>
              <a:rPr lang="en-US" dirty="0" err="1">
                <a:ea typeface="Calibri"/>
                <a:cs typeface="Calibri"/>
              </a:rPr>
              <a:t>weken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voor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zorgplan</a:t>
            </a:r>
            <a:endParaRPr lang="en-US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 err="1">
                <a:ea typeface="Calibri"/>
                <a:cs typeface="Calibri"/>
              </a:rPr>
              <a:t>Begeleider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vult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vragenlijst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stuurt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deze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 DA/arts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ea typeface="Calibri"/>
                <a:cs typeface="Calibri"/>
              </a:rPr>
              <a:t>Arts </a:t>
            </a:r>
            <a:r>
              <a:rPr lang="en-US" dirty="0" err="1">
                <a:ea typeface="Calibri"/>
                <a:cs typeface="Calibri"/>
              </a:rPr>
              <a:t>bekijkt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vragenlijst</a:t>
            </a:r>
            <a:r>
              <a:rPr lang="en-US" dirty="0">
                <a:ea typeface="Calibri"/>
                <a:cs typeface="Calibri"/>
              </a:rPr>
              <a:t> op </a:t>
            </a:r>
            <a:r>
              <a:rPr lang="en-US" dirty="0" err="1">
                <a:ea typeface="Calibri"/>
                <a:cs typeface="Calibri"/>
              </a:rPr>
              <a:t>bijzonderheden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/of </a:t>
            </a:r>
            <a:r>
              <a:rPr lang="en-US" dirty="0" err="1">
                <a:ea typeface="Calibri"/>
                <a:cs typeface="Calibri"/>
              </a:rPr>
              <a:t>aanvullende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controles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nodig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zijn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ea typeface="Calibri"/>
                <a:cs typeface="Calibri"/>
              </a:rPr>
              <a:t>Gesprek </a:t>
            </a:r>
            <a:r>
              <a:rPr lang="en-US" dirty="0" err="1">
                <a:ea typeface="Calibri"/>
                <a:cs typeface="Calibri"/>
              </a:rPr>
              <a:t>cliënt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huisarts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begeleider</a:t>
            </a:r>
            <a:r>
              <a:rPr lang="en-US" dirty="0">
                <a:ea typeface="Calibri"/>
                <a:cs typeface="Calibri"/>
              </a:rPr>
              <a:t>, (</a:t>
            </a:r>
            <a:r>
              <a:rPr lang="en-US" dirty="0" err="1">
                <a:ea typeface="Calibri"/>
                <a:cs typeface="Calibri"/>
              </a:rPr>
              <a:t>vertegenwoordiger</a:t>
            </a:r>
            <a:r>
              <a:rPr lang="en-US" dirty="0">
                <a:ea typeface="Calibri"/>
                <a:cs typeface="Calibri"/>
              </a:rPr>
              <a:t>), LO </a:t>
            </a:r>
            <a:r>
              <a:rPr lang="en-US" dirty="0" err="1">
                <a:ea typeface="Calibri"/>
                <a:cs typeface="Calibri"/>
              </a:rPr>
              <a:t>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bepalen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beleid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en-US" dirty="0" err="1">
                <a:ea typeface="Calibri"/>
                <a:cs typeface="Calibri"/>
              </a:rPr>
              <a:t>Acties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uitwerken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Tx/>
              <a:buAutoNum type="arabicPeriod"/>
            </a:pPr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32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EB9D3-607E-9403-11C1-9E839898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7FB12-ADC5-19D3-E31F-9B1EBA61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66368A"/>
                </a:solidFill>
                <a:ea typeface="Calibri Light"/>
                <a:cs typeface="Calibri Light"/>
              </a:rPr>
              <a:t>Ontwikkeling</a:t>
            </a:r>
            <a:r>
              <a:rPr lang="en-US" sz="3600" dirty="0">
                <a:solidFill>
                  <a:srgbClr val="66368A"/>
                </a:solidFill>
                <a:ea typeface="Calibri Light"/>
                <a:cs typeface="Calibri Light"/>
              </a:rPr>
              <a:t> Philadelphia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10EB7A-C9EA-EE06-0AC8-8084383C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2DF59B-262A-29F7-B3CB-F1895EEC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A49F7D-3F8F-D558-6DDF-CC239D38FA32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38929-28C7-F21D-3E0A-890C7286D306}"/>
              </a:ext>
            </a:extLst>
          </p:cNvPr>
          <p:cNvSpPr txBox="1"/>
          <p:nvPr/>
        </p:nvSpPr>
        <p:spPr>
          <a:xfrm>
            <a:off x="906844" y="1282328"/>
            <a:ext cx="7063632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     </a:t>
            </a:r>
          </a:p>
          <a:p>
            <a:pPr algn="r"/>
            <a:r>
              <a:rPr lang="en-US" dirty="0">
                <a:latin typeface="Aptos"/>
                <a:ea typeface="Calibri"/>
                <a:cs typeface="Calibri"/>
              </a:rPr>
              <a:t> </a:t>
            </a:r>
            <a:endParaRPr lang="en-US">
              <a:latin typeface="Calibri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'Eigen' PGO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Verpleegkundig</a:t>
            </a:r>
            <a:r>
              <a:rPr lang="en-US" dirty="0">
                <a:ea typeface="Calibri"/>
                <a:cs typeface="Calibri"/>
              </a:rPr>
              <a:t> instrument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Inzet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bij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verwijzing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naar</a:t>
            </a:r>
            <a:r>
              <a:rPr lang="en-US" dirty="0">
                <a:ea typeface="Calibri"/>
                <a:cs typeface="Calibri"/>
              </a:rPr>
              <a:t> arts VG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Invoegen</a:t>
            </a:r>
            <a:r>
              <a:rPr lang="en-US" dirty="0">
                <a:ea typeface="Calibri"/>
                <a:cs typeface="Calibri"/>
              </a:rPr>
              <a:t> in </a:t>
            </a:r>
            <a:r>
              <a:rPr lang="en-US" err="1">
                <a:ea typeface="Calibri"/>
                <a:cs typeface="Calibri"/>
              </a:rPr>
              <a:t>methodische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cyclus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/>
                <a:cs typeface="Calibri"/>
              </a:rPr>
              <a:t>Uitwerking</a:t>
            </a:r>
            <a:r>
              <a:rPr lang="en-US" dirty="0">
                <a:ea typeface="Calibri"/>
                <a:cs typeface="Calibri"/>
              </a:rPr>
              <a:t> per </a:t>
            </a:r>
            <a:r>
              <a:rPr lang="en-US" err="1">
                <a:ea typeface="Calibri"/>
                <a:cs typeface="Calibri"/>
              </a:rPr>
              <a:t>doelgroep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39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C4202-A4F8-396B-DFDC-F51DE8B2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importance of Vitamin D in getting and staying healthy">
            <a:extLst>
              <a:ext uri="{FF2B5EF4-FFF2-40B4-BE49-F238E27FC236}">
                <a16:creationId xmlns:a16="http://schemas.microsoft.com/office/drawing/2014/main" id="{637DD1BE-87E5-5317-C3EB-CF7C732D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67" y="1368259"/>
            <a:ext cx="3079298" cy="30861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B33E7A-62DB-8907-9D79-0A3C7090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Goede </a:t>
            </a:r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voorbeelden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F2178-26B4-0E9E-FE42-24CACA60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A6D60B-967F-3610-76D2-592FE90A7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11844-A5C7-EFFA-48DD-07CE4E195FCD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D7EC9-F7C2-204E-D783-B721C58B15D0}"/>
              </a:ext>
            </a:extLst>
          </p:cNvPr>
          <p:cNvSpPr txBox="1"/>
          <p:nvPr/>
        </p:nvSpPr>
        <p:spPr>
          <a:xfrm>
            <a:off x="906844" y="1282328"/>
            <a:ext cx="7825632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     </a:t>
            </a:r>
          </a:p>
          <a:p>
            <a:pPr algn="r"/>
            <a:r>
              <a:rPr lang="en-US" dirty="0">
                <a:latin typeface="Aptos"/>
                <a:ea typeface="Calibri"/>
                <a:cs typeface="Calibri"/>
              </a:rPr>
              <a:t>19 </a:t>
            </a:r>
            <a:r>
              <a:rPr lang="en-US" dirty="0" err="1">
                <a:latin typeface="Aptos"/>
                <a:ea typeface="Calibri"/>
                <a:cs typeface="Calibri"/>
              </a:rPr>
              <a:t>jaar</a:t>
            </a:r>
            <a:r>
              <a:rPr lang="en-US" dirty="0">
                <a:latin typeface="Aptos"/>
                <a:ea typeface="Calibri"/>
                <a:cs typeface="Calibri"/>
              </a:rPr>
              <a:t> Haldol depot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r"/>
            <a:endParaRPr lang="en-US" dirty="0">
              <a:latin typeface="Aptos"/>
              <a:ea typeface="Calibri"/>
              <a:cs typeface="Calibri"/>
            </a:endParaRPr>
          </a:p>
          <a:p>
            <a:pPr algn="r"/>
            <a:endParaRPr lang="en-US" dirty="0">
              <a:latin typeface="Aptos"/>
              <a:ea typeface="Calibri"/>
              <a:cs typeface="Calibri"/>
            </a:endParaRPr>
          </a:p>
          <a:p>
            <a:pPr algn="r"/>
            <a:r>
              <a:rPr lang="en-US" err="1">
                <a:latin typeface="Aptos"/>
                <a:ea typeface="Calibri"/>
                <a:cs typeface="Calibri"/>
              </a:rPr>
              <a:t>Vitamine</a:t>
            </a:r>
            <a:r>
              <a:rPr lang="en-US" dirty="0">
                <a:latin typeface="Aptos"/>
                <a:ea typeface="Calibri"/>
                <a:cs typeface="Calibri"/>
              </a:rPr>
              <a:t> D </a:t>
            </a:r>
            <a:r>
              <a:rPr lang="en-US" err="1">
                <a:latin typeface="Aptos"/>
                <a:ea typeface="Calibri"/>
                <a:cs typeface="Calibri"/>
              </a:rPr>
              <a:t>en</a:t>
            </a:r>
            <a:r>
              <a:rPr lang="en-US" dirty="0">
                <a:latin typeface="Aptos"/>
                <a:ea typeface="Calibri"/>
                <a:cs typeface="Calibri"/>
              </a:rPr>
              <a:t> de </a:t>
            </a:r>
            <a:r>
              <a:rPr lang="en-US" err="1">
                <a:latin typeface="Aptos"/>
                <a:ea typeface="Calibri"/>
                <a:cs typeface="Calibri"/>
              </a:rPr>
              <a:t>prikpil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</a:p>
          <a:p>
            <a:pPr algn="r"/>
            <a:endParaRPr lang="en-US" dirty="0">
              <a:latin typeface="Aptos"/>
              <a:ea typeface="Calibri"/>
              <a:cs typeface="Calibri"/>
            </a:endParaRPr>
          </a:p>
          <a:p>
            <a:pPr algn="r"/>
            <a:endParaRPr lang="en-US" dirty="0">
              <a:latin typeface="Aptos"/>
              <a:ea typeface="Calibri"/>
              <a:cs typeface="Calibri"/>
            </a:endParaRPr>
          </a:p>
          <a:p>
            <a:pPr algn="r"/>
            <a:r>
              <a:rPr lang="en-US">
                <a:latin typeface="Aptos"/>
                <a:ea typeface="Calibri" panose="020F0502020204030204"/>
                <a:cs typeface="Calibri" panose="020F0502020204030204"/>
              </a:rPr>
              <a:t>Suppletie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dirty="0" err="1">
                <a:latin typeface="Aptos"/>
                <a:ea typeface="Calibri" panose="020F0502020204030204"/>
                <a:cs typeface="Calibri" panose="020F0502020204030204"/>
              </a:rPr>
              <a:t>vitamine</a:t>
            </a:r>
            <a:r>
              <a:rPr lang="en-US" dirty="0">
                <a:latin typeface="Aptos"/>
                <a:ea typeface="Calibri" panose="020F0502020204030204"/>
                <a:cs typeface="Calibri" panose="020F0502020204030204"/>
              </a:rPr>
              <a:t> D </a:t>
            </a:r>
            <a:endParaRPr lang="en-US" dirty="0">
              <a:latin typeface="Calibri"/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 panose="020F0502020204030204"/>
                <a:cs typeface="Calibri" panose="020F0502020204030204"/>
              </a:rPr>
              <a:t>   </a:t>
            </a:r>
            <a:endParaRPr lang="en-US" sz="1200" dirty="0">
              <a:latin typeface="Aptos"/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27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33700-1CF7-5FDB-13A1-107F9E9C6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55F0-AD0D-FA52-DEB5-9B212A5C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27" y="273844"/>
            <a:ext cx="6363791" cy="100811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Goede </a:t>
            </a:r>
            <a:r>
              <a:rPr lang="en-US" sz="3600" err="1">
                <a:solidFill>
                  <a:srgbClr val="66368A"/>
                </a:solidFill>
                <a:ea typeface="Calibri Light"/>
                <a:cs typeface="Calibri Light"/>
              </a:rPr>
              <a:t>voorbeelden</a:t>
            </a:r>
            <a:r>
              <a:rPr lang="en-US" sz="3600">
                <a:solidFill>
                  <a:srgbClr val="66368A"/>
                </a:solidFill>
                <a:ea typeface="Calibri Light"/>
                <a:cs typeface="Calibri Light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06310E-4306-F2D6-2886-874225A7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430" y="1369219"/>
            <a:ext cx="667192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A8E857-3256-3D95-5682-5B5B8786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66723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0E421-33FA-9E13-5D09-4BCB5CCEF36D}"/>
              </a:ext>
            </a:extLst>
          </p:cNvPr>
          <p:cNvSpPr txBox="1"/>
          <p:nvPr/>
        </p:nvSpPr>
        <p:spPr>
          <a:xfrm>
            <a:off x="903921" y="2078909"/>
            <a:ext cx="7120052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CC96E-ED4B-8B3F-70E4-052CC534D3FD}"/>
              </a:ext>
            </a:extLst>
          </p:cNvPr>
          <p:cNvSpPr txBox="1"/>
          <p:nvPr/>
        </p:nvSpPr>
        <p:spPr>
          <a:xfrm>
            <a:off x="906844" y="1282328"/>
            <a:ext cx="4574762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     </a:t>
            </a:r>
          </a:p>
          <a:p>
            <a:r>
              <a:rPr lang="en-US" err="1">
                <a:latin typeface="Aptos"/>
                <a:ea typeface="Calibri"/>
                <a:cs typeface="Calibri"/>
              </a:rPr>
              <a:t>Downsyndroom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err="1">
                <a:latin typeface="Aptos"/>
                <a:ea typeface="Calibri"/>
                <a:cs typeface="Calibri"/>
              </a:rPr>
              <a:t>en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err="1">
                <a:latin typeface="Aptos"/>
                <a:ea typeface="Calibri"/>
                <a:cs typeface="Calibri"/>
              </a:rPr>
              <a:t>schildklier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r>
              <a:rPr lang="en-US" err="1">
                <a:latin typeface="Aptos"/>
                <a:ea typeface="Calibri"/>
                <a:cs typeface="Calibri"/>
              </a:rPr>
              <a:t>Onrustig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err="1">
                <a:latin typeface="Aptos"/>
                <a:ea typeface="Calibri"/>
                <a:cs typeface="Calibri"/>
              </a:rPr>
              <a:t>gedrag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err="1">
                <a:latin typeface="Aptos"/>
                <a:ea typeface="Calibri"/>
                <a:cs typeface="Calibri"/>
              </a:rPr>
              <a:t>en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  <a:r>
              <a:rPr lang="en-US" err="1">
                <a:latin typeface="Aptos"/>
                <a:ea typeface="Calibri"/>
                <a:cs typeface="Calibri"/>
              </a:rPr>
              <a:t>psychofarmaca</a:t>
            </a:r>
            <a:r>
              <a:rPr lang="en-US" dirty="0">
                <a:latin typeface="Aptos"/>
                <a:ea typeface="Calibri"/>
                <a:cs typeface="Calibri"/>
              </a:rPr>
              <a:t> </a:t>
            </a:r>
          </a:p>
          <a:p>
            <a:endParaRPr lang="en-US" dirty="0">
              <a:latin typeface="Aptos"/>
              <a:ea typeface="Calibri"/>
              <a:cs typeface="Calibri"/>
            </a:endParaRPr>
          </a:p>
          <a:p>
            <a:r>
              <a:rPr lang="en-US" dirty="0">
                <a:latin typeface="Aptos"/>
                <a:ea typeface="Calibri"/>
                <a:cs typeface="Calibri"/>
              </a:rPr>
              <a:t>Horen </a:t>
            </a:r>
            <a:r>
              <a:rPr lang="en-US" err="1">
                <a:latin typeface="Aptos"/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latin typeface="Aptos"/>
                <a:ea typeface="Calibri" panose="020F0502020204030204"/>
                <a:cs typeface="Calibri" panose="020F0502020204030204"/>
              </a:rPr>
              <a:t> </a:t>
            </a:r>
            <a:r>
              <a:rPr lang="en-US" err="1">
                <a:latin typeface="Aptos"/>
                <a:ea typeface="Calibri" panose="020F0502020204030204"/>
                <a:cs typeface="Calibri" panose="020F0502020204030204"/>
              </a:rPr>
              <a:t>zien</a:t>
            </a:r>
            <a:r>
              <a:rPr lang="en-US" dirty="0">
                <a:latin typeface="Aptos"/>
                <a:ea typeface="Calibri" panose="020F0502020204030204"/>
                <a:cs typeface="Calibri" panose="020F0502020204030204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nl-NL" sz="200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lvl="1"/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BB365-DDE5-8F3F-1669-E9985565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38" y="1809750"/>
            <a:ext cx="41814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92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1D9A78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jabloon_Philadelphia" id="{A9D45985-6C56-E84A-B046-673BF3FF5CAC}" vid="{4A2A745A-772D-7949-B640-D7FD8170634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6E5DDA-B921-4F31-8EE7-643384A40C25}">
  <we:reference id="wa104381063" version="1.0.0.1" store="nl-NL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D233179EBD4DBFDEFCA0CDB5FB26" ma:contentTypeVersion="14" ma:contentTypeDescription="Een nieuw document maken." ma:contentTypeScope="" ma:versionID="fdbc48e85216e9377c4540cf4a6de18d">
  <xsd:schema xmlns:xsd="http://www.w3.org/2001/XMLSchema" xmlns:xs="http://www.w3.org/2001/XMLSchema" xmlns:p="http://schemas.microsoft.com/office/2006/metadata/properties" xmlns:ns2="14b15b5a-6b9a-4743-924c-5af544e86988" xmlns:ns3="13fe4567-e834-4534-9739-c8437aeb0fb5" targetNamespace="http://schemas.microsoft.com/office/2006/metadata/properties" ma:root="true" ma:fieldsID="af2b54ad8a89b860972a539724c355c0" ns2:_="" ns3:_="">
    <xsd:import namespace="14b15b5a-6b9a-4743-924c-5af544e86988"/>
    <xsd:import namespace="13fe4567-e834-4534-9739-c8437aeb0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15b5a-6b9a-4743-924c-5af544e8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77489348-a69b-4e79-b9f5-3519b8d9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e4567-e834-4534-9739-c8437aeb0fb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fae2abb-6001-486a-a8f3-0592831845ad}" ma:internalName="TaxCatchAll" ma:showField="CatchAllData" ma:web="13fe4567-e834-4534-9739-c8437aeb0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b15b5a-6b9a-4743-924c-5af544e86988">
      <Terms xmlns="http://schemas.microsoft.com/office/infopath/2007/PartnerControls"/>
    </lcf76f155ced4ddcb4097134ff3c332f>
    <TaxCatchAll xmlns="13fe4567-e834-4534-9739-c8437aeb0fb5" xsi:nil="true"/>
  </documentManagement>
</p:properties>
</file>

<file path=customXml/itemProps1.xml><?xml version="1.0" encoding="utf-8"?>
<ds:datastoreItem xmlns:ds="http://schemas.openxmlformats.org/officeDocument/2006/customXml" ds:itemID="{F2DE954B-2B41-4E66-847C-BD69CEEAA1EA}">
  <ds:schemaRefs>
    <ds:schemaRef ds:uri="13fe4567-e834-4534-9739-c8437aeb0fb5"/>
    <ds:schemaRef ds:uri="14b15b5a-6b9a-4743-924c-5af544e869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6E4BDA-A461-4D47-852C-E96AEA962A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31028-B574-43D2-BD90-30B6309F9D4A}">
  <ds:schemaRefs>
    <ds:schemaRef ds:uri="13fe4567-e834-4534-9739-c8437aeb0fb5"/>
    <ds:schemaRef ds:uri="14b15b5a-6b9a-4743-924c-5af544e86988"/>
    <ds:schemaRef ds:uri="8a5b7cc4-42c5-4e86-98ed-444f666dd0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sjabloon_Philadelphia</Template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Kantoorthema</vt:lpstr>
      <vt:lpstr>PowerPoint Presentation</vt:lpstr>
      <vt:lpstr>Proactief Gezondheidsonderzoek</vt:lpstr>
      <vt:lpstr>Waarom uitvoeren PGO</vt:lpstr>
      <vt:lpstr>Gezondheidsverschillen:  met VB &amp; zonder VB  </vt:lpstr>
      <vt:lpstr>Vragenlijst PGO-VB</vt:lpstr>
      <vt:lpstr>Werkwijze PGO-VB</vt:lpstr>
      <vt:lpstr>Ontwikkeling Philadelphia </vt:lpstr>
      <vt:lpstr>Goede voorbeelden </vt:lpstr>
      <vt:lpstr>Goede voorbeelden </vt:lpstr>
      <vt:lpstr>Bijvangst </vt:lpstr>
      <vt:lpstr>In gesprek  </vt:lpstr>
      <vt:lpstr>Bronnen  </vt:lpstr>
      <vt:lpstr>PowerPoint Presentation</vt:lpstr>
    </vt:vector>
  </TitlesOfParts>
  <Company>Stichting Philadelphia Zorg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Addie ter Steege - Smeijers</dc:creator>
  <cp:revision>190</cp:revision>
  <dcterms:created xsi:type="dcterms:W3CDTF">2024-12-10T11:14:43Z</dcterms:created>
  <dcterms:modified xsi:type="dcterms:W3CDTF">2025-05-20T09:57:02Z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0x010100EFD0D233179EBD4DBFDEFCA0CDB5FB26</vt:lpwstr>
  </property>
  <property fmtid="{D5CDD505-2E9C-101B-9397-08002B2CF9AE}" pid="3" name="MediaServiceImageTags">
    <vt:lpwstr/>
  </property>
</Properties>
</file>